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58" r:id="rId5"/>
  </p:sldMasterIdLst>
  <p:notesMasterIdLst>
    <p:notesMasterId r:id="rId35"/>
  </p:notesMasterIdLst>
  <p:handoutMasterIdLst>
    <p:handoutMasterId r:id="rId36"/>
  </p:handoutMasterIdLst>
  <p:sldIdLst>
    <p:sldId id="393" r:id="rId6"/>
    <p:sldId id="431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434" r:id="rId33"/>
    <p:sldId id="37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ndranath, A." initials="NA" lastIdx="6" clrIdx="0">
    <p:extLst>
      <p:ext uri="{19B8F6BF-5375-455C-9EA6-DF929625EA0E}">
        <p15:presenceInfo xmlns:p15="http://schemas.microsoft.com/office/powerpoint/2012/main" userId="S::a.narendranath@accenture.com::318cd460-4ad9-4520-a37b-60478c6c5a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0E6"/>
    <a:srgbClr val="A100FF"/>
    <a:srgbClr val="CB99FF"/>
    <a:srgbClr val="008EFF"/>
    <a:srgbClr val="7500C0"/>
    <a:srgbClr val="460073"/>
    <a:srgbClr val="7E00FF"/>
    <a:srgbClr val="E00348"/>
    <a:srgbClr val="FE066D"/>
    <a:srgbClr val="C7012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>
            <a:extLst>
              <a:ext uri="{FF2B5EF4-FFF2-40B4-BE49-F238E27FC236}">
                <a16:creationId xmlns:a16="http://schemas.microsoft.com/office/drawing/2014/main" id="{F32CC83B-4ACE-4841-9427-53326AAAF9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5B05D34B-265B-4706-ACE7-5910BDC1F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IN" altLang="en-U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Notes:</a:t>
            </a:r>
          </a:p>
          <a:p>
            <a:pPr>
              <a:defRPr/>
            </a:pPr>
            <a:endParaRPr lang="en-IN" altLang="en-US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reduce(func): Aggregate the elements of the dataset using a function func (which takes two arguments and returns one). The function should be commutative and associative so that it can be computed correctly in parallel.</a:t>
            </a:r>
          </a:p>
          <a:p>
            <a:pPr marL="276225" lvl="1" indent="0" algn="just">
              <a:buSzPct val="50000"/>
              <a:buFont typeface="Wingdings" panose="05000000000000000000" pitchFamily="2" charset="2"/>
              <a:buNone/>
              <a:defRPr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collect(): Return all the elements of the dataset as an array at the driver program. </a:t>
            </a:r>
          </a:p>
          <a:p>
            <a:pPr lvl="1" algn="just">
              <a:buSzPct val="50000"/>
              <a:defRPr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count(): Return the number of elements in the dataset.</a:t>
            </a:r>
          </a:p>
          <a:p>
            <a:pPr lvl="1" algn="just">
              <a:buSzPct val="50000"/>
              <a:defRPr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first(): Return the first element of the dataset (similar to take(1)).</a:t>
            </a:r>
          </a:p>
          <a:p>
            <a:pPr lvl="1" algn="just">
              <a:buSzPct val="50000"/>
              <a:defRPr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take(n): Return an array with the first n elements of the dataset.</a:t>
            </a:r>
          </a:p>
          <a:p>
            <a:pPr lvl="1" algn="just">
              <a:buSzPct val="50000"/>
              <a:defRPr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saveAsTextFile(path): Write the elements of the dataset as a text file (or set of text files).</a:t>
            </a:r>
          </a:p>
          <a:p>
            <a:pPr lvl="1" algn="just">
              <a:buSzPct val="50000"/>
              <a:defRPr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foreach(func): </a:t>
            </a:r>
            <a:r>
              <a:rPr lang="en-IN" dirty="0"/>
              <a:t>Run a function </a:t>
            </a:r>
            <a:r>
              <a:rPr lang="en-IN" i="1" dirty="0"/>
              <a:t>func</a:t>
            </a:r>
            <a:r>
              <a:rPr lang="en-IN" dirty="0"/>
              <a:t> on each element of the dataset.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N" altLang="en-US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4148" name="Header Placeholder 3">
            <a:extLst>
              <a:ext uri="{FF2B5EF4-FFF2-40B4-BE49-F238E27FC236}">
                <a16:creationId xmlns:a16="http://schemas.microsoft.com/office/drawing/2014/main" id="{B12C32E6-BFE2-4694-B0AC-F7F6C3E069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34149" name="Date Placeholder 4">
            <a:extLst>
              <a:ext uri="{FF2B5EF4-FFF2-40B4-BE49-F238E27FC236}">
                <a16:creationId xmlns:a16="http://schemas.microsoft.com/office/drawing/2014/main" id="{BADE9752-50EC-480F-ACA6-40480997778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34150" name="Footer Placeholder 5">
            <a:extLst>
              <a:ext uri="{FF2B5EF4-FFF2-40B4-BE49-F238E27FC236}">
                <a16:creationId xmlns:a16="http://schemas.microsoft.com/office/drawing/2014/main" id="{1C82E806-A9BA-424B-93E7-723FB94C38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34151" name="Slide Number Placeholder 6">
            <a:extLst>
              <a:ext uri="{FF2B5EF4-FFF2-40B4-BE49-F238E27FC236}">
                <a16:creationId xmlns:a16="http://schemas.microsoft.com/office/drawing/2014/main" id="{7BEC856B-518E-4ACC-B9FD-160A2EE4B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E9CA75-7763-4C74-AC01-7B4DE500DD2C}" type="slidenum">
              <a:rPr lang="en-US" altLang="en-US" sz="1000"/>
              <a:pPr/>
              <a:t>3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>
            <a:extLst>
              <a:ext uri="{FF2B5EF4-FFF2-40B4-BE49-F238E27FC236}">
                <a16:creationId xmlns:a16="http://schemas.microsoft.com/office/drawing/2014/main" id="{FF8A8263-2CEA-4761-BE2D-1A9AFBABCB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FACE6E62-50CF-4721-B0F3-6BE5F4CD7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algn="just">
              <a:buSzPct val="50000"/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groupByKey([numTasks]): When called on a dataset of (K, V) pairs, returns a dataset of (K,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Iterable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&lt;V&gt;) pairs. </a:t>
            </a:r>
          </a:p>
          <a:p>
            <a:pPr marL="276225" lvl="1" indent="0" algn="just">
              <a:buSzPct val="50000"/>
              <a:buFont typeface="Wingdings" panose="05000000000000000000" pitchFamily="2" charset="2"/>
              <a:buNone/>
              <a:defRPr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defRPr/>
            </a:pP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reduceByKey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(func, [numTasks]): When called on a dataset of (K, V) pairs, returns a dataset of (K, V) pairs where the values for each key are aggregated using the given reduce function func, which must be of type (V,V) =&gt; V. </a:t>
            </a:r>
          </a:p>
          <a:p>
            <a:pPr>
              <a:defRPr/>
            </a:pPr>
            <a:endParaRPr lang="en-IN" altLang="en-US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8724" name="Header Placeholder 3">
            <a:extLst>
              <a:ext uri="{FF2B5EF4-FFF2-40B4-BE49-F238E27FC236}">
                <a16:creationId xmlns:a16="http://schemas.microsoft.com/office/drawing/2014/main" id="{35387F2B-5793-4E73-9CD6-81E2E97419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58725" name="Date Placeholder 4">
            <a:extLst>
              <a:ext uri="{FF2B5EF4-FFF2-40B4-BE49-F238E27FC236}">
                <a16:creationId xmlns:a16="http://schemas.microsoft.com/office/drawing/2014/main" id="{FD04F5D2-F1C8-44FF-87BE-E15D0BE3CC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58726" name="Footer Placeholder 5">
            <a:extLst>
              <a:ext uri="{FF2B5EF4-FFF2-40B4-BE49-F238E27FC236}">
                <a16:creationId xmlns:a16="http://schemas.microsoft.com/office/drawing/2014/main" id="{3D4D7746-0D0D-4BEB-BE8B-D37F8377A5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58727" name="Slide Number Placeholder 6">
            <a:extLst>
              <a:ext uri="{FF2B5EF4-FFF2-40B4-BE49-F238E27FC236}">
                <a16:creationId xmlns:a16="http://schemas.microsoft.com/office/drawing/2014/main" id="{FA0C22B3-06BD-4911-A69D-A9BC7A45F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45F89A-97C9-4192-B082-6E36284833E7}" type="slidenum">
              <a:rPr lang="en-US" altLang="en-US" sz="1000"/>
              <a:pPr/>
              <a:t>12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>
            <a:extLst>
              <a:ext uri="{FF2B5EF4-FFF2-40B4-BE49-F238E27FC236}">
                <a16:creationId xmlns:a16="http://schemas.microsoft.com/office/drawing/2014/main" id="{BB71A8AE-8A90-42A8-94F4-5B1DDD7186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60771" name="Notes Placeholder 2">
            <a:extLst>
              <a:ext uri="{FF2B5EF4-FFF2-40B4-BE49-F238E27FC236}">
                <a16:creationId xmlns:a16="http://schemas.microsoft.com/office/drawing/2014/main" id="{98E8E3E2-CC08-4321-B314-5D8DFC014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0772" name="Header Placeholder 3">
            <a:extLst>
              <a:ext uri="{FF2B5EF4-FFF2-40B4-BE49-F238E27FC236}">
                <a16:creationId xmlns:a16="http://schemas.microsoft.com/office/drawing/2014/main" id="{7108E390-550D-4DD4-A07B-AF318E72F3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60773" name="Date Placeholder 4">
            <a:extLst>
              <a:ext uri="{FF2B5EF4-FFF2-40B4-BE49-F238E27FC236}">
                <a16:creationId xmlns:a16="http://schemas.microsoft.com/office/drawing/2014/main" id="{69F920DE-2AAA-441C-8B41-C934C8103F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60774" name="Footer Placeholder 5">
            <a:extLst>
              <a:ext uri="{FF2B5EF4-FFF2-40B4-BE49-F238E27FC236}">
                <a16:creationId xmlns:a16="http://schemas.microsoft.com/office/drawing/2014/main" id="{C45489FB-C404-4DAC-997C-27F2E317F8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60775" name="Slide Number Placeholder 6">
            <a:extLst>
              <a:ext uri="{FF2B5EF4-FFF2-40B4-BE49-F238E27FC236}">
                <a16:creationId xmlns:a16="http://schemas.microsoft.com/office/drawing/2014/main" id="{5422B60C-7C09-437F-91A4-266E9E0DD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91D6D1-C624-4C74-BD28-A427D8F8780F}" type="slidenum">
              <a:rPr lang="en-US" altLang="en-US" sz="1000"/>
              <a:pPr/>
              <a:t>13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>
            <a:extLst>
              <a:ext uri="{FF2B5EF4-FFF2-40B4-BE49-F238E27FC236}">
                <a16:creationId xmlns:a16="http://schemas.microsoft.com/office/drawing/2014/main" id="{18839E56-3AE7-4640-A0F5-237C5AB542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62819" name="Notes Placeholder 2">
            <a:extLst>
              <a:ext uri="{FF2B5EF4-FFF2-40B4-BE49-F238E27FC236}">
                <a16:creationId xmlns:a16="http://schemas.microsoft.com/office/drawing/2014/main" id="{B6F10AAD-83A3-4978-B532-60351B417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2820" name="Header Placeholder 3">
            <a:extLst>
              <a:ext uri="{FF2B5EF4-FFF2-40B4-BE49-F238E27FC236}">
                <a16:creationId xmlns:a16="http://schemas.microsoft.com/office/drawing/2014/main" id="{385ED0FA-C3A6-4E14-8151-036839EC29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62821" name="Date Placeholder 4">
            <a:extLst>
              <a:ext uri="{FF2B5EF4-FFF2-40B4-BE49-F238E27FC236}">
                <a16:creationId xmlns:a16="http://schemas.microsoft.com/office/drawing/2014/main" id="{215BC443-7544-4714-90BE-2DEDAD58D2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62822" name="Footer Placeholder 5">
            <a:extLst>
              <a:ext uri="{FF2B5EF4-FFF2-40B4-BE49-F238E27FC236}">
                <a16:creationId xmlns:a16="http://schemas.microsoft.com/office/drawing/2014/main" id="{90C6A786-AEAE-4F40-948F-1AF6EAA89C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62823" name="Slide Number Placeholder 6">
            <a:extLst>
              <a:ext uri="{FF2B5EF4-FFF2-40B4-BE49-F238E27FC236}">
                <a16:creationId xmlns:a16="http://schemas.microsoft.com/office/drawing/2014/main" id="{26F21C72-47D4-4AAA-B54A-F6099D7EE9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8A038D-F012-433B-A74E-F05200C6D0C7}" type="slidenum">
              <a:rPr lang="en-US" altLang="en-US" sz="1000"/>
              <a:pPr/>
              <a:t>14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>
            <a:extLst>
              <a:ext uri="{FF2B5EF4-FFF2-40B4-BE49-F238E27FC236}">
                <a16:creationId xmlns:a16="http://schemas.microsoft.com/office/drawing/2014/main" id="{35F321B3-0BDA-401C-900E-8AD64F2F62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64867" name="Notes Placeholder 2">
            <a:extLst>
              <a:ext uri="{FF2B5EF4-FFF2-40B4-BE49-F238E27FC236}">
                <a16:creationId xmlns:a16="http://schemas.microsoft.com/office/drawing/2014/main" id="{222A9B7C-A725-41A4-AD50-5B7DDFD92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4868" name="Header Placeholder 3">
            <a:extLst>
              <a:ext uri="{FF2B5EF4-FFF2-40B4-BE49-F238E27FC236}">
                <a16:creationId xmlns:a16="http://schemas.microsoft.com/office/drawing/2014/main" id="{7D816ECA-06F4-4CB1-BB98-DD2F95522C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64869" name="Date Placeholder 4">
            <a:extLst>
              <a:ext uri="{FF2B5EF4-FFF2-40B4-BE49-F238E27FC236}">
                <a16:creationId xmlns:a16="http://schemas.microsoft.com/office/drawing/2014/main" id="{FC24DD36-35E4-43BE-8893-FBA796C744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64870" name="Footer Placeholder 5">
            <a:extLst>
              <a:ext uri="{FF2B5EF4-FFF2-40B4-BE49-F238E27FC236}">
                <a16:creationId xmlns:a16="http://schemas.microsoft.com/office/drawing/2014/main" id="{4EF5F6AC-3968-47B2-9C32-AB5BCA2E70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64871" name="Slide Number Placeholder 6">
            <a:extLst>
              <a:ext uri="{FF2B5EF4-FFF2-40B4-BE49-F238E27FC236}">
                <a16:creationId xmlns:a16="http://schemas.microsoft.com/office/drawing/2014/main" id="{70AFF659-4ACE-4FBC-AD57-344AB98BA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D10529-A7F2-48FF-86CC-802F6C24F48A}" type="slidenum">
              <a:rPr lang="en-US" altLang="en-US" sz="1000"/>
              <a:pPr/>
              <a:t>15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>
            <a:extLst>
              <a:ext uri="{FF2B5EF4-FFF2-40B4-BE49-F238E27FC236}">
                <a16:creationId xmlns:a16="http://schemas.microsoft.com/office/drawing/2014/main" id="{7BBE8DFF-A208-44FD-8EE2-A5C0F37408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66915" name="Notes Placeholder 2">
            <a:extLst>
              <a:ext uri="{FF2B5EF4-FFF2-40B4-BE49-F238E27FC236}">
                <a16:creationId xmlns:a16="http://schemas.microsoft.com/office/drawing/2014/main" id="{238C3F96-4AB6-4913-962D-9E3CBDFA4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6916" name="Header Placeholder 3">
            <a:extLst>
              <a:ext uri="{FF2B5EF4-FFF2-40B4-BE49-F238E27FC236}">
                <a16:creationId xmlns:a16="http://schemas.microsoft.com/office/drawing/2014/main" id="{02817F72-7AB7-4482-BCDE-B585360386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66917" name="Date Placeholder 4">
            <a:extLst>
              <a:ext uri="{FF2B5EF4-FFF2-40B4-BE49-F238E27FC236}">
                <a16:creationId xmlns:a16="http://schemas.microsoft.com/office/drawing/2014/main" id="{1E18D8DA-0098-439A-B932-24EEC72D25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66918" name="Footer Placeholder 5">
            <a:extLst>
              <a:ext uri="{FF2B5EF4-FFF2-40B4-BE49-F238E27FC236}">
                <a16:creationId xmlns:a16="http://schemas.microsoft.com/office/drawing/2014/main" id="{2C904389-D757-4826-8F7F-720B07C7B3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66919" name="Slide Number Placeholder 6">
            <a:extLst>
              <a:ext uri="{FF2B5EF4-FFF2-40B4-BE49-F238E27FC236}">
                <a16:creationId xmlns:a16="http://schemas.microsoft.com/office/drawing/2014/main" id="{BB0D527F-39C8-4F86-A24F-5C59D27A9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90EBB65-7AF1-4FC1-A9F8-93CE3C5ADC7E}" type="slidenum">
              <a:rPr lang="en-US" altLang="en-US" sz="1000"/>
              <a:pPr/>
              <a:t>16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>
            <a:extLst>
              <a:ext uri="{FF2B5EF4-FFF2-40B4-BE49-F238E27FC236}">
                <a16:creationId xmlns:a16="http://schemas.microsoft.com/office/drawing/2014/main" id="{8B764ED7-5FF7-4E57-A15A-5129197B71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68963" name="Notes Placeholder 2">
            <a:extLst>
              <a:ext uri="{FF2B5EF4-FFF2-40B4-BE49-F238E27FC236}">
                <a16:creationId xmlns:a16="http://schemas.microsoft.com/office/drawing/2014/main" id="{DB772620-ABF3-46D1-9880-3E1213B52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8964" name="Header Placeholder 3">
            <a:extLst>
              <a:ext uri="{FF2B5EF4-FFF2-40B4-BE49-F238E27FC236}">
                <a16:creationId xmlns:a16="http://schemas.microsoft.com/office/drawing/2014/main" id="{17EBDD33-EFE7-4F9A-A1D9-BD66EA4988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68965" name="Date Placeholder 4">
            <a:extLst>
              <a:ext uri="{FF2B5EF4-FFF2-40B4-BE49-F238E27FC236}">
                <a16:creationId xmlns:a16="http://schemas.microsoft.com/office/drawing/2014/main" id="{71EF0480-4BA2-41FC-A994-3BA1E3BB0E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68966" name="Footer Placeholder 5">
            <a:extLst>
              <a:ext uri="{FF2B5EF4-FFF2-40B4-BE49-F238E27FC236}">
                <a16:creationId xmlns:a16="http://schemas.microsoft.com/office/drawing/2014/main" id="{90678906-4D82-4C0B-BEAB-E349F5FFCB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68967" name="Slide Number Placeholder 6">
            <a:extLst>
              <a:ext uri="{FF2B5EF4-FFF2-40B4-BE49-F238E27FC236}">
                <a16:creationId xmlns:a16="http://schemas.microsoft.com/office/drawing/2014/main" id="{7D0C2186-8B9B-469A-B9D4-48886C0B2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CEFEBC-9752-4EA4-986C-A5B7287E7EED}" type="slidenum">
              <a:rPr lang="en-US" altLang="en-US" sz="1000"/>
              <a:pPr/>
              <a:t>17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>
            <a:extLst>
              <a:ext uri="{FF2B5EF4-FFF2-40B4-BE49-F238E27FC236}">
                <a16:creationId xmlns:a16="http://schemas.microsoft.com/office/drawing/2014/main" id="{B3986E8A-5A19-4335-BCB1-3EA6A0F304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75107" name="Notes Placeholder 2">
            <a:extLst>
              <a:ext uri="{FF2B5EF4-FFF2-40B4-BE49-F238E27FC236}">
                <a16:creationId xmlns:a16="http://schemas.microsoft.com/office/drawing/2014/main" id="{0B7F8273-2FBA-4EC9-9BF6-6E68399F5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5108" name="Header Placeholder 3">
            <a:extLst>
              <a:ext uri="{FF2B5EF4-FFF2-40B4-BE49-F238E27FC236}">
                <a16:creationId xmlns:a16="http://schemas.microsoft.com/office/drawing/2014/main" id="{760BE799-3153-4D15-934D-5B75AE2B88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75109" name="Date Placeholder 4">
            <a:extLst>
              <a:ext uri="{FF2B5EF4-FFF2-40B4-BE49-F238E27FC236}">
                <a16:creationId xmlns:a16="http://schemas.microsoft.com/office/drawing/2014/main" id="{E29FB763-A341-439F-9767-CC000489C3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75110" name="Footer Placeholder 5">
            <a:extLst>
              <a:ext uri="{FF2B5EF4-FFF2-40B4-BE49-F238E27FC236}">
                <a16:creationId xmlns:a16="http://schemas.microsoft.com/office/drawing/2014/main" id="{ABF0793C-F86D-4B6F-992A-38A64F7520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75111" name="Slide Number Placeholder 6">
            <a:extLst>
              <a:ext uri="{FF2B5EF4-FFF2-40B4-BE49-F238E27FC236}">
                <a16:creationId xmlns:a16="http://schemas.microsoft.com/office/drawing/2014/main" id="{739E2A55-B925-4835-8F90-4D820CA54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66ADDB-F97B-418C-8962-3F65E504CEEE}" type="slidenum">
              <a:rPr lang="en-US" altLang="en-US" sz="1000"/>
              <a:pPr/>
              <a:t>18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>
            <a:extLst>
              <a:ext uri="{FF2B5EF4-FFF2-40B4-BE49-F238E27FC236}">
                <a16:creationId xmlns:a16="http://schemas.microsoft.com/office/drawing/2014/main" id="{A7D0DBC8-8306-45D3-8E12-33103480E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77155" name="Notes Placeholder 2">
            <a:extLst>
              <a:ext uri="{FF2B5EF4-FFF2-40B4-BE49-F238E27FC236}">
                <a16:creationId xmlns:a16="http://schemas.microsoft.com/office/drawing/2014/main" id="{8E6A6F4E-9B73-47F5-BAFE-A14F6D3CA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7156" name="Header Placeholder 3">
            <a:extLst>
              <a:ext uri="{FF2B5EF4-FFF2-40B4-BE49-F238E27FC236}">
                <a16:creationId xmlns:a16="http://schemas.microsoft.com/office/drawing/2014/main" id="{92B7DB92-598F-414B-ACE9-E7DC188FC0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77157" name="Date Placeholder 4">
            <a:extLst>
              <a:ext uri="{FF2B5EF4-FFF2-40B4-BE49-F238E27FC236}">
                <a16:creationId xmlns:a16="http://schemas.microsoft.com/office/drawing/2014/main" id="{CA33928E-0289-4E64-B081-893C27666D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77158" name="Footer Placeholder 5">
            <a:extLst>
              <a:ext uri="{FF2B5EF4-FFF2-40B4-BE49-F238E27FC236}">
                <a16:creationId xmlns:a16="http://schemas.microsoft.com/office/drawing/2014/main" id="{700E3F19-4F21-4D3E-A4E0-0630ECBEEB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77159" name="Slide Number Placeholder 6">
            <a:extLst>
              <a:ext uri="{FF2B5EF4-FFF2-40B4-BE49-F238E27FC236}">
                <a16:creationId xmlns:a16="http://schemas.microsoft.com/office/drawing/2014/main" id="{ACD70F68-017F-4942-B2BA-72A50F6C7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4B98422-2250-4ACA-BF86-316E43E2B2FA}" type="slidenum">
              <a:rPr lang="en-US" altLang="en-US" sz="1000"/>
              <a:pPr/>
              <a:t>19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>
            <a:extLst>
              <a:ext uri="{FF2B5EF4-FFF2-40B4-BE49-F238E27FC236}">
                <a16:creationId xmlns:a16="http://schemas.microsoft.com/office/drawing/2014/main" id="{294D7ABF-AFC1-4569-A4A8-1BE0B4BAFA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79203" name="Notes Placeholder 2">
            <a:extLst>
              <a:ext uri="{FF2B5EF4-FFF2-40B4-BE49-F238E27FC236}">
                <a16:creationId xmlns:a16="http://schemas.microsoft.com/office/drawing/2014/main" id="{D2322B1C-126D-439A-AA20-4B091381E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9204" name="Header Placeholder 3">
            <a:extLst>
              <a:ext uri="{FF2B5EF4-FFF2-40B4-BE49-F238E27FC236}">
                <a16:creationId xmlns:a16="http://schemas.microsoft.com/office/drawing/2014/main" id="{306D7872-19BC-4BE9-AA12-18D2E525C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79205" name="Date Placeholder 4">
            <a:extLst>
              <a:ext uri="{FF2B5EF4-FFF2-40B4-BE49-F238E27FC236}">
                <a16:creationId xmlns:a16="http://schemas.microsoft.com/office/drawing/2014/main" id="{E3FDC9C7-D002-4706-98E1-0DBF1BCE95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79206" name="Footer Placeholder 5">
            <a:extLst>
              <a:ext uri="{FF2B5EF4-FFF2-40B4-BE49-F238E27FC236}">
                <a16:creationId xmlns:a16="http://schemas.microsoft.com/office/drawing/2014/main" id="{BF2D3F48-ECE1-42E4-8B64-5B73587477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79207" name="Slide Number Placeholder 6">
            <a:extLst>
              <a:ext uri="{FF2B5EF4-FFF2-40B4-BE49-F238E27FC236}">
                <a16:creationId xmlns:a16="http://schemas.microsoft.com/office/drawing/2014/main" id="{A5271CE9-8193-40BE-98F5-A18E4C178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E4B3077-AEBA-4CD6-848F-D4A214F3037E}" type="slidenum">
              <a:rPr lang="en-US" altLang="en-US" sz="1000"/>
              <a:pPr/>
              <a:t>20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>
            <a:extLst>
              <a:ext uri="{FF2B5EF4-FFF2-40B4-BE49-F238E27FC236}">
                <a16:creationId xmlns:a16="http://schemas.microsoft.com/office/drawing/2014/main" id="{29B25FB4-E626-429F-8268-E3627E9839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85347" name="Notes Placeholder 2">
            <a:extLst>
              <a:ext uri="{FF2B5EF4-FFF2-40B4-BE49-F238E27FC236}">
                <a16:creationId xmlns:a16="http://schemas.microsoft.com/office/drawing/2014/main" id="{50D5872D-2D77-421E-B9A5-1D1BDB818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5348" name="Header Placeholder 3">
            <a:extLst>
              <a:ext uri="{FF2B5EF4-FFF2-40B4-BE49-F238E27FC236}">
                <a16:creationId xmlns:a16="http://schemas.microsoft.com/office/drawing/2014/main" id="{9D01BC68-88E8-4ED7-9B79-739E084D38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85349" name="Date Placeholder 4">
            <a:extLst>
              <a:ext uri="{FF2B5EF4-FFF2-40B4-BE49-F238E27FC236}">
                <a16:creationId xmlns:a16="http://schemas.microsoft.com/office/drawing/2014/main" id="{302EDEFE-5CF3-431E-9838-AC8DD228DB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85350" name="Footer Placeholder 5">
            <a:extLst>
              <a:ext uri="{FF2B5EF4-FFF2-40B4-BE49-F238E27FC236}">
                <a16:creationId xmlns:a16="http://schemas.microsoft.com/office/drawing/2014/main" id="{50E0B986-B871-44D5-8448-F63F278E56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85351" name="Slide Number Placeholder 6">
            <a:extLst>
              <a:ext uri="{FF2B5EF4-FFF2-40B4-BE49-F238E27FC236}">
                <a16:creationId xmlns:a16="http://schemas.microsoft.com/office/drawing/2014/main" id="{68EDD541-FBE6-4C97-A80C-44ADA53EBB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F4C71A1-3695-449D-BF01-49025837221C}" type="slidenum">
              <a:rPr lang="en-US" altLang="en-US" sz="1000"/>
              <a:pPr/>
              <a:t>21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>
            <a:extLst>
              <a:ext uri="{FF2B5EF4-FFF2-40B4-BE49-F238E27FC236}">
                <a16:creationId xmlns:a16="http://schemas.microsoft.com/office/drawing/2014/main" id="{D0E4B944-D1D0-40B0-8773-8462183A10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36195" name="Notes Placeholder 2">
            <a:extLst>
              <a:ext uri="{FF2B5EF4-FFF2-40B4-BE49-F238E27FC236}">
                <a16:creationId xmlns:a16="http://schemas.microsoft.com/office/drawing/2014/main" id="{6FFB76C5-FE8E-4EBC-BCAE-D91217B3B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6196" name="Header Placeholder 3">
            <a:extLst>
              <a:ext uri="{FF2B5EF4-FFF2-40B4-BE49-F238E27FC236}">
                <a16:creationId xmlns:a16="http://schemas.microsoft.com/office/drawing/2014/main" id="{46ECB2F7-EC78-4D32-BBD9-03C8EFDCBA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36197" name="Date Placeholder 4">
            <a:extLst>
              <a:ext uri="{FF2B5EF4-FFF2-40B4-BE49-F238E27FC236}">
                <a16:creationId xmlns:a16="http://schemas.microsoft.com/office/drawing/2014/main" id="{F8563041-38D0-4DEC-98EE-1D18217447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36198" name="Footer Placeholder 5">
            <a:extLst>
              <a:ext uri="{FF2B5EF4-FFF2-40B4-BE49-F238E27FC236}">
                <a16:creationId xmlns:a16="http://schemas.microsoft.com/office/drawing/2014/main" id="{1CE8B98E-F5FD-4784-BCB4-4D45DFFE75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36199" name="Slide Number Placeholder 6">
            <a:extLst>
              <a:ext uri="{FF2B5EF4-FFF2-40B4-BE49-F238E27FC236}">
                <a16:creationId xmlns:a16="http://schemas.microsoft.com/office/drawing/2014/main" id="{EEB3B725-96E3-4DDC-94D6-80E95A3E6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480052-750E-46A3-AFAF-618E85A06079}" type="slidenum">
              <a:rPr lang="en-US" altLang="en-US" sz="1000"/>
              <a:pPr/>
              <a:t>4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>
            <a:extLst>
              <a:ext uri="{FF2B5EF4-FFF2-40B4-BE49-F238E27FC236}">
                <a16:creationId xmlns:a16="http://schemas.microsoft.com/office/drawing/2014/main" id="{F6A69F3B-B911-4A3A-8814-485864250A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87395" name="Notes Placeholder 2">
            <a:extLst>
              <a:ext uri="{FF2B5EF4-FFF2-40B4-BE49-F238E27FC236}">
                <a16:creationId xmlns:a16="http://schemas.microsoft.com/office/drawing/2014/main" id="{0577085E-A76F-4419-8FBD-1B3A12D1C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7396" name="Header Placeholder 3">
            <a:extLst>
              <a:ext uri="{FF2B5EF4-FFF2-40B4-BE49-F238E27FC236}">
                <a16:creationId xmlns:a16="http://schemas.microsoft.com/office/drawing/2014/main" id="{B78AE43E-17B6-4E34-97ED-33BB2FE49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87397" name="Date Placeholder 4">
            <a:extLst>
              <a:ext uri="{FF2B5EF4-FFF2-40B4-BE49-F238E27FC236}">
                <a16:creationId xmlns:a16="http://schemas.microsoft.com/office/drawing/2014/main" id="{AA1653FF-752B-4473-B2AC-E4EE7E4932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87398" name="Footer Placeholder 5">
            <a:extLst>
              <a:ext uri="{FF2B5EF4-FFF2-40B4-BE49-F238E27FC236}">
                <a16:creationId xmlns:a16="http://schemas.microsoft.com/office/drawing/2014/main" id="{C611D1FB-FCCF-4F1E-8F34-978F60AE63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87399" name="Slide Number Placeholder 6">
            <a:extLst>
              <a:ext uri="{FF2B5EF4-FFF2-40B4-BE49-F238E27FC236}">
                <a16:creationId xmlns:a16="http://schemas.microsoft.com/office/drawing/2014/main" id="{67CEDF3F-62A4-460A-A4E9-D26FCAF78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A7930B-62D4-455F-8C1D-E895DF1A00CC}" type="slidenum">
              <a:rPr lang="en-US" altLang="en-US" sz="1000"/>
              <a:pPr/>
              <a:t>22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>
            <a:extLst>
              <a:ext uri="{FF2B5EF4-FFF2-40B4-BE49-F238E27FC236}">
                <a16:creationId xmlns:a16="http://schemas.microsoft.com/office/drawing/2014/main" id="{9C8FB5FF-4278-4982-8CD4-9BBBA17D7E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95587" name="Notes Placeholder 2">
            <a:extLst>
              <a:ext uri="{FF2B5EF4-FFF2-40B4-BE49-F238E27FC236}">
                <a16:creationId xmlns:a16="http://schemas.microsoft.com/office/drawing/2014/main" id="{7CA7F46B-AD66-40DE-B437-6919E3859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5588" name="Header Placeholder 3">
            <a:extLst>
              <a:ext uri="{FF2B5EF4-FFF2-40B4-BE49-F238E27FC236}">
                <a16:creationId xmlns:a16="http://schemas.microsoft.com/office/drawing/2014/main" id="{47130B25-C1C7-4D6B-BBE8-A9DE376679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95589" name="Date Placeholder 4">
            <a:extLst>
              <a:ext uri="{FF2B5EF4-FFF2-40B4-BE49-F238E27FC236}">
                <a16:creationId xmlns:a16="http://schemas.microsoft.com/office/drawing/2014/main" id="{633A1E7A-560D-4FA4-9075-65C7643668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95590" name="Footer Placeholder 5">
            <a:extLst>
              <a:ext uri="{FF2B5EF4-FFF2-40B4-BE49-F238E27FC236}">
                <a16:creationId xmlns:a16="http://schemas.microsoft.com/office/drawing/2014/main" id="{48E0F790-3944-4DCC-BC5D-A041EDD985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95591" name="Slide Number Placeholder 6">
            <a:extLst>
              <a:ext uri="{FF2B5EF4-FFF2-40B4-BE49-F238E27FC236}">
                <a16:creationId xmlns:a16="http://schemas.microsoft.com/office/drawing/2014/main" id="{87A38ACA-BD66-4E4A-8B81-B7335045D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95D406-F6BD-4C3E-9DCC-690B040A566E}" type="slidenum">
              <a:rPr lang="en-US" altLang="en-US" sz="1000"/>
              <a:pPr/>
              <a:t>23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>
            <a:extLst>
              <a:ext uri="{FF2B5EF4-FFF2-40B4-BE49-F238E27FC236}">
                <a16:creationId xmlns:a16="http://schemas.microsoft.com/office/drawing/2014/main" id="{DE63DAC2-B2CB-4653-836A-CD2E3071A9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97635" name="Notes Placeholder 2">
            <a:extLst>
              <a:ext uri="{FF2B5EF4-FFF2-40B4-BE49-F238E27FC236}">
                <a16:creationId xmlns:a16="http://schemas.microsoft.com/office/drawing/2014/main" id="{679B3E62-CD16-4AB0-816D-29833FB5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7636" name="Header Placeholder 3">
            <a:extLst>
              <a:ext uri="{FF2B5EF4-FFF2-40B4-BE49-F238E27FC236}">
                <a16:creationId xmlns:a16="http://schemas.microsoft.com/office/drawing/2014/main" id="{778F1BCF-8762-4C94-8995-4846F2D7E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97637" name="Date Placeholder 4">
            <a:extLst>
              <a:ext uri="{FF2B5EF4-FFF2-40B4-BE49-F238E27FC236}">
                <a16:creationId xmlns:a16="http://schemas.microsoft.com/office/drawing/2014/main" id="{4BE49CA6-FCA1-4C20-8838-7A19B94CE9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97638" name="Footer Placeholder 5">
            <a:extLst>
              <a:ext uri="{FF2B5EF4-FFF2-40B4-BE49-F238E27FC236}">
                <a16:creationId xmlns:a16="http://schemas.microsoft.com/office/drawing/2014/main" id="{2EFA6AF2-2F5D-4DF3-9462-9CB9EF3198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97639" name="Slide Number Placeholder 6">
            <a:extLst>
              <a:ext uri="{FF2B5EF4-FFF2-40B4-BE49-F238E27FC236}">
                <a16:creationId xmlns:a16="http://schemas.microsoft.com/office/drawing/2014/main" id="{13116767-D1D9-470E-BF4E-FD15577A3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F4486B-5C1B-4AEE-9395-D8F6238B97FE}" type="slidenum">
              <a:rPr lang="en-US" altLang="en-US" sz="1000"/>
              <a:pPr/>
              <a:t>24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>
            <a:extLst>
              <a:ext uri="{FF2B5EF4-FFF2-40B4-BE49-F238E27FC236}">
                <a16:creationId xmlns:a16="http://schemas.microsoft.com/office/drawing/2014/main" id="{9CF2BE8B-EA76-41F8-A439-70159D9172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99683" name="Notes Placeholder 2">
            <a:extLst>
              <a:ext uri="{FF2B5EF4-FFF2-40B4-BE49-F238E27FC236}">
                <a16:creationId xmlns:a16="http://schemas.microsoft.com/office/drawing/2014/main" id="{A4E085BC-8694-40CA-A240-E20780032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9684" name="Header Placeholder 3">
            <a:extLst>
              <a:ext uri="{FF2B5EF4-FFF2-40B4-BE49-F238E27FC236}">
                <a16:creationId xmlns:a16="http://schemas.microsoft.com/office/drawing/2014/main" id="{5D68AE81-8708-44D3-8B92-5B75CC78FF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99685" name="Date Placeholder 4">
            <a:extLst>
              <a:ext uri="{FF2B5EF4-FFF2-40B4-BE49-F238E27FC236}">
                <a16:creationId xmlns:a16="http://schemas.microsoft.com/office/drawing/2014/main" id="{BD8ABDAA-B457-4CF3-99DE-B5A5F6D5DE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99686" name="Footer Placeholder 5">
            <a:extLst>
              <a:ext uri="{FF2B5EF4-FFF2-40B4-BE49-F238E27FC236}">
                <a16:creationId xmlns:a16="http://schemas.microsoft.com/office/drawing/2014/main" id="{CE6B733C-9260-4A0D-ACAC-54EB55CAE0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99687" name="Slide Number Placeholder 6">
            <a:extLst>
              <a:ext uri="{FF2B5EF4-FFF2-40B4-BE49-F238E27FC236}">
                <a16:creationId xmlns:a16="http://schemas.microsoft.com/office/drawing/2014/main" id="{A4946E76-032E-4FD0-8FEA-D00336F567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A67188-E17B-46C1-B2DF-4D6F4BFFE398}" type="slidenum">
              <a:rPr lang="en-US" altLang="en-US" sz="1000"/>
              <a:pPr/>
              <a:t>25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>
            <a:extLst>
              <a:ext uri="{FF2B5EF4-FFF2-40B4-BE49-F238E27FC236}">
                <a16:creationId xmlns:a16="http://schemas.microsoft.com/office/drawing/2014/main" id="{B9A8D890-F935-40B6-804D-E24FBAF2F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201731" name="Notes Placeholder 2">
            <a:extLst>
              <a:ext uri="{FF2B5EF4-FFF2-40B4-BE49-F238E27FC236}">
                <a16:creationId xmlns:a16="http://schemas.microsoft.com/office/drawing/2014/main" id="{92F29BCA-A138-471C-AF2D-1143EF7FA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1732" name="Header Placeholder 3">
            <a:extLst>
              <a:ext uri="{FF2B5EF4-FFF2-40B4-BE49-F238E27FC236}">
                <a16:creationId xmlns:a16="http://schemas.microsoft.com/office/drawing/2014/main" id="{CEF41B87-386A-4D4D-9EB4-A543FBDA7B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201733" name="Date Placeholder 4">
            <a:extLst>
              <a:ext uri="{FF2B5EF4-FFF2-40B4-BE49-F238E27FC236}">
                <a16:creationId xmlns:a16="http://schemas.microsoft.com/office/drawing/2014/main" id="{DAE6C295-22ED-408A-81F0-F42F4F9832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201734" name="Footer Placeholder 5">
            <a:extLst>
              <a:ext uri="{FF2B5EF4-FFF2-40B4-BE49-F238E27FC236}">
                <a16:creationId xmlns:a16="http://schemas.microsoft.com/office/drawing/2014/main" id="{F6439C65-3110-4DDB-A2FB-EBA643B532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201735" name="Slide Number Placeholder 6">
            <a:extLst>
              <a:ext uri="{FF2B5EF4-FFF2-40B4-BE49-F238E27FC236}">
                <a16:creationId xmlns:a16="http://schemas.microsoft.com/office/drawing/2014/main" id="{C727F035-DEAF-4ED9-9203-30516A935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193A30-9E94-41A6-AB77-9BE868011AA0}" type="slidenum">
              <a:rPr lang="en-US" altLang="en-US" sz="1000"/>
              <a:pPr/>
              <a:t>26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>
            <a:extLst>
              <a:ext uri="{FF2B5EF4-FFF2-40B4-BE49-F238E27FC236}">
                <a16:creationId xmlns:a16="http://schemas.microsoft.com/office/drawing/2014/main" id="{99538394-A83A-417C-B509-50576CE225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203779" name="Notes Placeholder 2">
            <a:extLst>
              <a:ext uri="{FF2B5EF4-FFF2-40B4-BE49-F238E27FC236}">
                <a16:creationId xmlns:a16="http://schemas.microsoft.com/office/drawing/2014/main" id="{34AF7845-F74D-49E9-BF32-B527C8C9F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3780" name="Header Placeholder 3">
            <a:extLst>
              <a:ext uri="{FF2B5EF4-FFF2-40B4-BE49-F238E27FC236}">
                <a16:creationId xmlns:a16="http://schemas.microsoft.com/office/drawing/2014/main" id="{8B410766-D225-4117-AC5C-5152A5420B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203781" name="Date Placeholder 4">
            <a:extLst>
              <a:ext uri="{FF2B5EF4-FFF2-40B4-BE49-F238E27FC236}">
                <a16:creationId xmlns:a16="http://schemas.microsoft.com/office/drawing/2014/main" id="{16C081F9-4C06-46DD-925A-F93202FE76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203782" name="Footer Placeholder 5">
            <a:extLst>
              <a:ext uri="{FF2B5EF4-FFF2-40B4-BE49-F238E27FC236}">
                <a16:creationId xmlns:a16="http://schemas.microsoft.com/office/drawing/2014/main" id="{6CB3A535-D582-48E1-968E-CF2DCD7445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203783" name="Slide Number Placeholder 6">
            <a:extLst>
              <a:ext uri="{FF2B5EF4-FFF2-40B4-BE49-F238E27FC236}">
                <a16:creationId xmlns:a16="http://schemas.microsoft.com/office/drawing/2014/main" id="{21C71886-EF14-45B0-8008-5E77D33F2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A39967-1936-4FF6-9975-50A2F645C0C3}" type="slidenum">
              <a:rPr lang="en-US" altLang="en-US" sz="1000"/>
              <a:pPr/>
              <a:t>27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C275ECA-24AA-44FA-A986-E5BE7DF92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2E8CE95C-CE33-4FC8-AC6D-6D3FD718F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3CC7D29A-5D55-4016-A76A-90CC2C35F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C77390-9B64-4F03-9461-1F2810E897D4}" type="slidenum">
              <a:rPr lang="en-US" altLang="en-US" sz="1000" smtClean="0">
                <a:cs typeface="Arial" panose="020B0604020202020204" pitchFamily="34" charset="0"/>
              </a:rPr>
              <a:pPr/>
              <a:t>28</a:t>
            </a:fld>
            <a:endParaRPr lang="en-US" altLang="en-US" sz="1000">
              <a:cs typeface="Arial" panose="020B0604020202020204" pitchFamily="34" charset="0"/>
            </a:endParaRPr>
          </a:p>
        </p:txBody>
      </p:sp>
      <p:sp>
        <p:nvSpPr>
          <p:cNvPr id="68613" name="Date Placeholder 5">
            <a:extLst>
              <a:ext uri="{FF2B5EF4-FFF2-40B4-BE49-F238E27FC236}">
                <a16:creationId xmlns:a16="http://schemas.microsoft.com/office/drawing/2014/main" id="{102E1E14-4B2B-4D45-BF63-6DD3DCE82D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59263" y="0"/>
            <a:ext cx="259715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cs typeface="Arial" panose="020B0604020202020204" pitchFamily="34" charset="0"/>
              </a:rPr>
              <a:t>ADF_2.0_Testing_M02_Intro_to_SDLC.pptx</a:t>
            </a:r>
          </a:p>
        </p:txBody>
      </p:sp>
      <p:sp>
        <p:nvSpPr>
          <p:cNvPr id="68614" name="Header Placeholder 4">
            <a:extLst>
              <a:ext uri="{FF2B5EF4-FFF2-40B4-BE49-F238E27FC236}">
                <a16:creationId xmlns:a16="http://schemas.microsoft.com/office/drawing/2014/main" id="{D41F1ED1-7B9E-43F2-B528-47A73197334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38846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Application Delivery Fundamentals (ADF) 2.0: Testing</a:t>
            </a:r>
          </a:p>
          <a:p>
            <a:pPr eaLnBrk="1" hangingPunct="1"/>
            <a:r>
              <a:rPr lang="en-US" altLang="en-US" sz="1200">
                <a:cs typeface="Arial" panose="020B0604020202020204" pitchFamily="34" charset="0"/>
              </a:rPr>
              <a:t>Module 02: Introduction to Software Development Life Cycle (SDLC)</a:t>
            </a:r>
          </a:p>
        </p:txBody>
      </p:sp>
      <p:sp>
        <p:nvSpPr>
          <p:cNvPr id="68615" name="Footer Placeholder 5">
            <a:extLst>
              <a:ext uri="{FF2B5EF4-FFF2-40B4-BE49-F238E27FC236}">
                <a16:creationId xmlns:a16="http://schemas.microsoft.com/office/drawing/2014/main" id="{661A5334-DBCC-49B6-8D7A-B3C8E6C3AD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4321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Copyright © 2013 Accenture All Rights Reserved.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>
            <a:extLst>
              <a:ext uri="{FF2B5EF4-FFF2-40B4-BE49-F238E27FC236}">
                <a16:creationId xmlns:a16="http://schemas.microsoft.com/office/drawing/2014/main" id="{A24AA242-CE74-4D29-80B7-63D4782CE5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38243" name="Notes Placeholder 2">
            <a:extLst>
              <a:ext uri="{FF2B5EF4-FFF2-40B4-BE49-F238E27FC236}">
                <a16:creationId xmlns:a16="http://schemas.microsoft.com/office/drawing/2014/main" id="{7FA9A6A6-BFF4-4F3E-965A-3D514B2A1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8244" name="Header Placeholder 3">
            <a:extLst>
              <a:ext uri="{FF2B5EF4-FFF2-40B4-BE49-F238E27FC236}">
                <a16:creationId xmlns:a16="http://schemas.microsoft.com/office/drawing/2014/main" id="{CFF9F958-9F34-43C8-AEFF-42422720F8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38245" name="Date Placeholder 4">
            <a:extLst>
              <a:ext uri="{FF2B5EF4-FFF2-40B4-BE49-F238E27FC236}">
                <a16:creationId xmlns:a16="http://schemas.microsoft.com/office/drawing/2014/main" id="{39ABC250-B6B6-4AF0-96BD-22A837C384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38246" name="Footer Placeholder 5">
            <a:extLst>
              <a:ext uri="{FF2B5EF4-FFF2-40B4-BE49-F238E27FC236}">
                <a16:creationId xmlns:a16="http://schemas.microsoft.com/office/drawing/2014/main" id="{B470FBF4-79C6-4A5E-958E-3150F863CA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38247" name="Slide Number Placeholder 6">
            <a:extLst>
              <a:ext uri="{FF2B5EF4-FFF2-40B4-BE49-F238E27FC236}">
                <a16:creationId xmlns:a16="http://schemas.microsoft.com/office/drawing/2014/main" id="{F2832324-667D-4E77-8C8F-90B46540A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0D5854-10C2-4837-A7AC-FE272D572258}" type="slidenum">
              <a:rPr lang="en-US" altLang="en-US" sz="1000"/>
              <a:pPr/>
              <a:t>5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>
            <a:extLst>
              <a:ext uri="{FF2B5EF4-FFF2-40B4-BE49-F238E27FC236}">
                <a16:creationId xmlns:a16="http://schemas.microsoft.com/office/drawing/2014/main" id="{0059E73A-0D19-451F-BB68-28DCA0FA44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40291" name="Notes Placeholder 2">
            <a:extLst>
              <a:ext uri="{FF2B5EF4-FFF2-40B4-BE49-F238E27FC236}">
                <a16:creationId xmlns:a16="http://schemas.microsoft.com/office/drawing/2014/main" id="{4AB750AD-49B4-4DBD-8C31-031255C3E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0292" name="Header Placeholder 3">
            <a:extLst>
              <a:ext uri="{FF2B5EF4-FFF2-40B4-BE49-F238E27FC236}">
                <a16:creationId xmlns:a16="http://schemas.microsoft.com/office/drawing/2014/main" id="{0024ED50-5D55-494F-B445-475B8D4FD5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40293" name="Date Placeholder 4">
            <a:extLst>
              <a:ext uri="{FF2B5EF4-FFF2-40B4-BE49-F238E27FC236}">
                <a16:creationId xmlns:a16="http://schemas.microsoft.com/office/drawing/2014/main" id="{4A8A98BE-95E3-4DB3-9B84-F158FEEA20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40294" name="Footer Placeholder 5">
            <a:extLst>
              <a:ext uri="{FF2B5EF4-FFF2-40B4-BE49-F238E27FC236}">
                <a16:creationId xmlns:a16="http://schemas.microsoft.com/office/drawing/2014/main" id="{05E88813-2919-4C9E-998D-9378144662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40295" name="Slide Number Placeholder 6">
            <a:extLst>
              <a:ext uri="{FF2B5EF4-FFF2-40B4-BE49-F238E27FC236}">
                <a16:creationId xmlns:a16="http://schemas.microsoft.com/office/drawing/2014/main" id="{D38A42EC-7573-4497-BCBB-3669B93050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C0170C-F763-4334-A079-51C6CA198372}" type="slidenum">
              <a:rPr lang="en-US" altLang="en-US" sz="1000"/>
              <a:pPr/>
              <a:t>6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>
            <a:extLst>
              <a:ext uri="{FF2B5EF4-FFF2-40B4-BE49-F238E27FC236}">
                <a16:creationId xmlns:a16="http://schemas.microsoft.com/office/drawing/2014/main" id="{8F458D56-3C85-4F80-A71C-C7EDBD598B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53251" name="Notes Placeholder 2">
            <a:extLst>
              <a:ext uri="{FF2B5EF4-FFF2-40B4-BE49-F238E27FC236}">
                <a16:creationId xmlns:a16="http://schemas.microsoft.com/office/drawing/2014/main" id="{80E19C81-A761-46D6-B97E-FC488F8A6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IN" altLang="en-U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Notes:</a:t>
            </a:r>
          </a:p>
          <a:p>
            <a:pPr>
              <a:defRPr/>
            </a:pPr>
            <a:endParaRPr lang="en-IN" altLang="en-US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map(func) : Return a new distributed dataset formed by passing each element of the source through a function func.</a:t>
            </a:r>
          </a:p>
          <a:p>
            <a:pPr marL="276225" lvl="1" indent="0" algn="just">
              <a:buSzPct val="50000"/>
              <a:buFont typeface="Wingdings" panose="05000000000000000000" pitchFamily="2" charset="2"/>
              <a:buNone/>
              <a:defRPr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filter(func) : Return a new dataset formed by selecting those elements of the source on which func returns true.</a:t>
            </a:r>
          </a:p>
          <a:p>
            <a:pPr lvl="1" algn="just">
              <a:buSzPct val="50000"/>
              <a:defRPr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flatMap(func): Similar to map, but each input item can be mapped to 0 or more output items (so func should return a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rather than a single item).</a:t>
            </a:r>
          </a:p>
          <a:p>
            <a:pPr>
              <a:defRPr/>
            </a:pPr>
            <a:endParaRPr lang="en-IN" altLang="en-US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N" altLang="en-US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2340" name="Header Placeholder 3">
            <a:extLst>
              <a:ext uri="{FF2B5EF4-FFF2-40B4-BE49-F238E27FC236}">
                <a16:creationId xmlns:a16="http://schemas.microsoft.com/office/drawing/2014/main" id="{961AD14F-E914-42CC-8AE6-8BE89C686E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42341" name="Date Placeholder 4">
            <a:extLst>
              <a:ext uri="{FF2B5EF4-FFF2-40B4-BE49-F238E27FC236}">
                <a16:creationId xmlns:a16="http://schemas.microsoft.com/office/drawing/2014/main" id="{E1AC5DB4-BA4A-4BE6-8FF7-BE4C99C3E4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42342" name="Footer Placeholder 5">
            <a:extLst>
              <a:ext uri="{FF2B5EF4-FFF2-40B4-BE49-F238E27FC236}">
                <a16:creationId xmlns:a16="http://schemas.microsoft.com/office/drawing/2014/main" id="{D8E10B69-36E2-4EB0-9818-D10EFCEF26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42343" name="Slide Number Placeholder 6">
            <a:extLst>
              <a:ext uri="{FF2B5EF4-FFF2-40B4-BE49-F238E27FC236}">
                <a16:creationId xmlns:a16="http://schemas.microsoft.com/office/drawing/2014/main" id="{CC714B46-21EC-40FB-9916-BDFE8DF63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4A0880-CD3C-4A61-9120-C30F7532831C}" type="slidenum">
              <a:rPr lang="en-US" altLang="en-US" sz="1000"/>
              <a:pPr/>
              <a:t>7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>
            <a:extLst>
              <a:ext uri="{FF2B5EF4-FFF2-40B4-BE49-F238E27FC236}">
                <a16:creationId xmlns:a16="http://schemas.microsoft.com/office/drawing/2014/main" id="{EC65D631-6B57-4B5D-B0F8-677D878578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44387" name="Notes Placeholder 2">
            <a:extLst>
              <a:ext uri="{FF2B5EF4-FFF2-40B4-BE49-F238E27FC236}">
                <a16:creationId xmlns:a16="http://schemas.microsoft.com/office/drawing/2014/main" id="{B2501CD0-B7DB-48A5-BDA5-50991A1A9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4388" name="Header Placeholder 3">
            <a:extLst>
              <a:ext uri="{FF2B5EF4-FFF2-40B4-BE49-F238E27FC236}">
                <a16:creationId xmlns:a16="http://schemas.microsoft.com/office/drawing/2014/main" id="{362AA620-5827-44DD-937F-B25E65B601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44389" name="Date Placeholder 4">
            <a:extLst>
              <a:ext uri="{FF2B5EF4-FFF2-40B4-BE49-F238E27FC236}">
                <a16:creationId xmlns:a16="http://schemas.microsoft.com/office/drawing/2014/main" id="{E9E65B68-E29E-4556-9AC1-0F258C0D83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44390" name="Footer Placeholder 5">
            <a:extLst>
              <a:ext uri="{FF2B5EF4-FFF2-40B4-BE49-F238E27FC236}">
                <a16:creationId xmlns:a16="http://schemas.microsoft.com/office/drawing/2014/main" id="{60B3B3D9-C78F-4FA8-8458-0FD054B2C6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44391" name="Slide Number Placeholder 6">
            <a:extLst>
              <a:ext uri="{FF2B5EF4-FFF2-40B4-BE49-F238E27FC236}">
                <a16:creationId xmlns:a16="http://schemas.microsoft.com/office/drawing/2014/main" id="{480DD34B-3F72-412D-B7BE-692B3E115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6308C6-14D1-45CB-B69F-0AF3E09ECE42}" type="slidenum">
              <a:rPr lang="en-US" altLang="en-US" sz="1000"/>
              <a:pPr/>
              <a:t>8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>
            <a:extLst>
              <a:ext uri="{FF2B5EF4-FFF2-40B4-BE49-F238E27FC236}">
                <a16:creationId xmlns:a16="http://schemas.microsoft.com/office/drawing/2014/main" id="{D5834B7D-6A6F-4DB4-86FA-9A44CB8451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46435" name="Notes Placeholder 2">
            <a:extLst>
              <a:ext uri="{FF2B5EF4-FFF2-40B4-BE49-F238E27FC236}">
                <a16:creationId xmlns:a16="http://schemas.microsoft.com/office/drawing/2014/main" id="{C02E4021-2E7B-42E8-B1F0-BDEBB2054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6436" name="Header Placeholder 3">
            <a:extLst>
              <a:ext uri="{FF2B5EF4-FFF2-40B4-BE49-F238E27FC236}">
                <a16:creationId xmlns:a16="http://schemas.microsoft.com/office/drawing/2014/main" id="{110168A9-868A-4784-84B9-8C871E7794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46437" name="Date Placeholder 4">
            <a:extLst>
              <a:ext uri="{FF2B5EF4-FFF2-40B4-BE49-F238E27FC236}">
                <a16:creationId xmlns:a16="http://schemas.microsoft.com/office/drawing/2014/main" id="{A00455DE-7300-4E6B-88D0-058558A72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46438" name="Footer Placeholder 5">
            <a:extLst>
              <a:ext uri="{FF2B5EF4-FFF2-40B4-BE49-F238E27FC236}">
                <a16:creationId xmlns:a16="http://schemas.microsoft.com/office/drawing/2014/main" id="{40F56DA6-F86F-4918-B330-DB1727E757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46439" name="Slide Number Placeholder 6">
            <a:extLst>
              <a:ext uri="{FF2B5EF4-FFF2-40B4-BE49-F238E27FC236}">
                <a16:creationId xmlns:a16="http://schemas.microsoft.com/office/drawing/2014/main" id="{99ABD108-6436-4F0E-9823-FFF63FBFC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EFB7D9-8ABD-4EFA-A214-E3BD53B3FBDE}" type="slidenum">
              <a:rPr lang="en-US" altLang="en-US" sz="1000"/>
              <a:pPr/>
              <a:t>9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>
            <a:extLst>
              <a:ext uri="{FF2B5EF4-FFF2-40B4-BE49-F238E27FC236}">
                <a16:creationId xmlns:a16="http://schemas.microsoft.com/office/drawing/2014/main" id="{7564A596-75A2-433B-B9CC-299B7858BD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48483" name="Notes Placeholder 2">
            <a:extLst>
              <a:ext uri="{FF2B5EF4-FFF2-40B4-BE49-F238E27FC236}">
                <a16:creationId xmlns:a16="http://schemas.microsoft.com/office/drawing/2014/main" id="{84523F9D-A994-4F92-B9E9-D6CF0A774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b="1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altLang="en-US" b="1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8484" name="Header Placeholder 3">
            <a:extLst>
              <a:ext uri="{FF2B5EF4-FFF2-40B4-BE49-F238E27FC236}">
                <a16:creationId xmlns:a16="http://schemas.microsoft.com/office/drawing/2014/main" id="{1A618FD2-BD9A-4084-A328-09AFB1782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48485" name="Date Placeholder 4">
            <a:extLst>
              <a:ext uri="{FF2B5EF4-FFF2-40B4-BE49-F238E27FC236}">
                <a16:creationId xmlns:a16="http://schemas.microsoft.com/office/drawing/2014/main" id="{F2C94CEC-46CE-46D8-8CD5-83FFD859AE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48486" name="Footer Placeholder 5">
            <a:extLst>
              <a:ext uri="{FF2B5EF4-FFF2-40B4-BE49-F238E27FC236}">
                <a16:creationId xmlns:a16="http://schemas.microsoft.com/office/drawing/2014/main" id="{624B6215-5567-4CC9-9076-51C83214DF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48487" name="Slide Number Placeholder 6">
            <a:extLst>
              <a:ext uri="{FF2B5EF4-FFF2-40B4-BE49-F238E27FC236}">
                <a16:creationId xmlns:a16="http://schemas.microsoft.com/office/drawing/2014/main" id="{939FA82A-7242-48DA-A2E5-FB8E5DDC4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5A4B79-67C0-40C2-9CA0-277C25758C72}" type="slidenum">
              <a:rPr lang="en-US" altLang="en-US" sz="1000"/>
              <a:pPr/>
              <a:t>10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>
            <a:extLst>
              <a:ext uri="{FF2B5EF4-FFF2-40B4-BE49-F238E27FC236}">
                <a16:creationId xmlns:a16="http://schemas.microsoft.com/office/drawing/2014/main" id="{007B308E-8001-4D4A-97EB-942C7CC07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/>
        </p:spPr>
      </p:sp>
      <p:sp>
        <p:nvSpPr>
          <p:cNvPr id="150531" name="Notes Placeholder 2">
            <a:extLst>
              <a:ext uri="{FF2B5EF4-FFF2-40B4-BE49-F238E27FC236}">
                <a16:creationId xmlns:a16="http://schemas.microsoft.com/office/drawing/2014/main" id="{07AFF827-2B3B-4B2D-9382-04A57CDD0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b="1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altLang="en-US" b="1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0532" name="Header Placeholder 3">
            <a:extLst>
              <a:ext uri="{FF2B5EF4-FFF2-40B4-BE49-F238E27FC236}">
                <a16:creationId xmlns:a16="http://schemas.microsoft.com/office/drawing/2014/main" id="{721DDD56-FE09-44BF-8218-9318D483FB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150533" name="Date Placeholder 4">
            <a:extLst>
              <a:ext uri="{FF2B5EF4-FFF2-40B4-BE49-F238E27FC236}">
                <a16:creationId xmlns:a16="http://schemas.microsoft.com/office/drawing/2014/main" id="{A3C6D9B6-8466-48A5-A968-635F081885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150534" name="Footer Placeholder 5">
            <a:extLst>
              <a:ext uri="{FF2B5EF4-FFF2-40B4-BE49-F238E27FC236}">
                <a16:creationId xmlns:a16="http://schemas.microsoft.com/office/drawing/2014/main" id="{BC1311A6-0BC8-4F10-BA35-DCB50CBD49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150535" name="Slide Number Placeholder 6">
            <a:extLst>
              <a:ext uri="{FF2B5EF4-FFF2-40B4-BE49-F238E27FC236}">
                <a16:creationId xmlns:a16="http://schemas.microsoft.com/office/drawing/2014/main" id="{5DF8FA3C-8C63-4E2E-936F-973C61D1D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4B75BE-26DA-4AE3-9993-5318985D16F2}" type="slidenum">
              <a:rPr lang="en-US" altLang="en-US" sz="1000"/>
              <a:pPr/>
              <a:t>11</a:t>
            </a:fld>
            <a:endParaRPr lang="en-US" altLang="en-US"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rgbClr val="A700E6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17D7A-C995-422C-9722-6975B3D6A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18E18-655B-4050-AB2D-98EDCCD94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B2B80-8459-422C-B07E-774B0B1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FD4DD6-8884-4A87-BF32-3D684759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60717-9806-4AA1-9546-B783DB962C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81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D870A-5430-4CCA-8D8B-28E5D5EC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1" y="0"/>
            <a:ext cx="12172950" cy="6854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49782B-3EFC-4469-9567-266069384B50}"/>
              </a:ext>
            </a:extLst>
          </p:cNvPr>
          <p:cNvSpPr/>
          <p:nvPr userDrawn="1"/>
        </p:nvSpPr>
        <p:spPr>
          <a:xfrm>
            <a:off x="0" y="0"/>
            <a:ext cx="12192000" cy="6854657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B4C82F-C87C-4AB4-BAE0-8E077BEA3B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7FAF18-E079-4E88-983B-849F6256B7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3F33E-C21A-4D9D-8332-BACB4CD68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224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-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36B599-D20F-4063-ACB8-A8C9ECD9C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40" r="22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7C1A0-D105-4FA6-A386-D6526EA0A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818" y="309378"/>
            <a:ext cx="2249619" cy="6035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D91DD3-C3BD-4DC9-8189-A69F4699B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6378008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562A6-2583-4AB0-955F-D54480F9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637280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A68AA-2D80-4E43-9479-C7DE6B584C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03595" y="6286684"/>
            <a:ext cx="3267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19E6-9E00-41F6-9EEA-2E915CB9A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8488" y="6454775"/>
            <a:ext cx="321468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975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10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84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2A72A4-6061-492B-9BF1-BE02B584B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93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98199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49676-DED9-46DE-B73D-2D973729CA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8170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13239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49349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unit, you should be able to: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474FE-D537-4323-AE99-752281986E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77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90561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61A54-E216-401E-AC66-9FF0A823E3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3505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39265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7B96F3-DA86-4FDE-BC95-BFD62F816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764B1-A4D0-4710-8E22-5645507600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9595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391038"/>
            <a:ext cx="11438819" cy="50673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196918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75904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For a successful class, please: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1B16C-0FEA-4DCB-8E69-328B4CDC3D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531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FE467-960F-4BDC-9CE3-F34B31FB0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722" y="937418"/>
            <a:ext cx="4309200" cy="452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5A376-69E5-460B-9086-BE79884E71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AE8EE-F65A-45EF-9FD0-6C5431C1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5E0475E-91D3-4EE9-A5F3-1B737F5E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94F89-9A42-4DEF-B3DD-823E9A1CD6F5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ED4950-8142-456B-BAF6-DF98D8FB6E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5A61E07-8F52-4DDB-95AC-E189929351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27E5B-DAD9-4B7E-93F1-E0058A1069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77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E7C258CA-0456-45F5-9CA6-5795AA6DC53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0116" y="1065244"/>
            <a:ext cx="11430883" cy="5402423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06CF-75DD-4A1B-9B01-BDF739C89E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4727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855C29B-7F59-4882-B36E-314A6607595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1780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E1405860-43FA-47D0-8EAD-3A6B6AA6B14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127102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7081F-CF4E-4842-8B34-CC22D03DBB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38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46E1A224-70CA-4207-A7F7-FF1C56BBF1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9" name="Text Placeholder 44">
            <a:extLst>
              <a:ext uri="{FF2B5EF4-FFF2-40B4-BE49-F238E27FC236}">
                <a16:creationId xmlns:a16="http://schemas.microsoft.com/office/drawing/2014/main" id="{AA9ED986-3255-4C0F-A456-65EA6AF03A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50B9EC24-6A0F-4E8E-A53B-FA05857743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F25F7921-38DB-444E-94C5-24E3DBA2C9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2" name="Text Placeholder 44">
            <a:extLst>
              <a:ext uri="{FF2B5EF4-FFF2-40B4-BE49-F238E27FC236}">
                <a16:creationId xmlns:a16="http://schemas.microsoft.com/office/drawing/2014/main" id="{6857EC5C-8356-46E8-B8F5-B926971D0E6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E0063B6D-42C7-426C-B4DB-561E5ACD05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B04EF9-7B11-4931-B01F-5538A059B39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546B8E-6D27-4FFC-A84C-8EE884B1E6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4D5403-E6AC-479D-863C-9BC1FDFFB2B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E812A7-4699-46BF-B9D1-CE52A90A98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96FC0B-4A59-4F7A-B9C7-3DD1C84E57C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4C2034D-2E80-484B-A43B-BFB689B79F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351D2-B287-443D-95CC-5DBE83EA91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7014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DB13008-3D2A-4B84-BD4A-D4077C13C6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326B09D9-9119-4F39-B99B-29BAA42108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Shape 427">
            <a:extLst>
              <a:ext uri="{FF2B5EF4-FFF2-40B4-BE49-F238E27FC236}">
                <a16:creationId xmlns:a16="http://schemas.microsoft.com/office/drawing/2014/main" id="{D2171CE2-AC8D-40F5-8EC1-86AC00CC38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341" y="126274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Shape 427">
            <a:extLst>
              <a:ext uri="{FF2B5EF4-FFF2-40B4-BE49-F238E27FC236}">
                <a16:creationId xmlns:a16="http://schemas.microsoft.com/office/drawing/2014/main" id="{D2F44EE3-B5DC-4384-AE96-6A9C53C8876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9020" y="1262744"/>
            <a:ext cx="467321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Shape 427">
            <a:extLst>
              <a:ext uri="{FF2B5EF4-FFF2-40B4-BE49-F238E27FC236}">
                <a16:creationId xmlns:a16="http://schemas.microsoft.com/office/drawing/2014/main" id="{DB8280B4-53DC-4B0D-B130-DC701C09094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6341" y="177138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Shape 427">
            <a:extLst>
              <a:ext uri="{FF2B5EF4-FFF2-40B4-BE49-F238E27FC236}">
                <a16:creationId xmlns:a16="http://schemas.microsoft.com/office/drawing/2014/main" id="{F9442AC2-89B6-45D1-A507-FDE7C90FB5C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79021" y="177138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Shape 427">
            <a:extLst>
              <a:ext uri="{FF2B5EF4-FFF2-40B4-BE49-F238E27FC236}">
                <a16:creationId xmlns:a16="http://schemas.microsoft.com/office/drawing/2014/main" id="{1A2DBAF8-35DB-44D2-88D2-AE8EFBCB6CD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46341" y="228002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2" name="Shape 427">
            <a:extLst>
              <a:ext uri="{FF2B5EF4-FFF2-40B4-BE49-F238E27FC236}">
                <a16:creationId xmlns:a16="http://schemas.microsoft.com/office/drawing/2014/main" id="{47504910-6C5B-4FAF-9446-919407FA737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79021" y="228002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Shape 427">
            <a:extLst>
              <a:ext uri="{FF2B5EF4-FFF2-40B4-BE49-F238E27FC236}">
                <a16:creationId xmlns:a16="http://schemas.microsoft.com/office/drawing/2014/main" id="{F9886ABF-396F-4A60-BF49-626CC12002FE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46341" y="278867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6" name="Shape 427">
            <a:extLst>
              <a:ext uri="{FF2B5EF4-FFF2-40B4-BE49-F238E27FC236}">
                <a16:creationId xmlns:a16="http://schemas.microsoft.com/office/drawing/2014/main" id="{395BB10A-E932-4830-A4A3-4D410B3ADDE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79021" y="278867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Shape 427">
            <a:extLst>
              <a:ext uri="{FF2B5EF4-FFF2-40B4-BE49-F238E27FC236}">
                <a16:creationId xmlns:a16="http://schemas.microsoft.com/office/drawing/2014/main" id="{7E942366-2192-4B05-A6EB-D93C1E97A3F2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46341" y="3297312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9" name="Shape 427">
            <a:extLst>
              <a:ext uri="{FF2B5EF4-FFF2-40B4-BE49-F238E27FC236}">
                <a16:creationId xmlns:a16="http://schemas.microsoft.com/office/drawing/2014/main" id="{D0383E7A-23E0-47FE-B5B7-75CB34DA9A1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79021" y="3297312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1" name="Shape 427">
            <a:extLst>
              <a:ext uri="{FF2B5EF4-FFF2-40B4-BE49-F238E27FC236}">
                <a16:creationId xmlns:a16="http://schemas.microsoft.com/office/drawing/2014/main" id="{71DF1DCC-CC9A-4C30-B6AE-65711D5601D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46341" y="380595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2" name="Shape 427">
            <a:extLst>
              <a:ext uri="{FF2B5EF4-FFF2-40B4-BE49-F238E27FC236}">
                <a16:creationId xmlns:a16="http://schemas.microsoft.com/office/drawing/2014/main" id="{A7CB5064-D7F7-494D-9A5D-2E407F1B3C7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79021" y="380595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4" name="Shape 427">
            <a:extLst>
              <a:ext uri="{FF2B5EF4-FFF2-40B4-BE49-F238E27FC236}">
                <a16:creationId xmlns:a16="http://schemas.microsoft.com/office/drawing/2014/main" id="{4D295C50-974F-406E-8616-DC5565F1533F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46341" y="431459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6" name="Shape 427">
            <a:extLst>
              <a:ext uri="{FF2B5EF4-FFF2-40B4-BE49-F238E27FC236}">
                <a16:creationId xmlns:a16="http://schemas.microsoft.com/office/drawing/2014/main" id="{600A9DE0-F829-4091-9295-3A04AF7E05C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79021" y="431459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Shape 427">
            <a:extLst>
              <a:ext uri="{FF2B5EF4-FFF2-40B4-BE49-F238E27FC236}">
                <a16:creationId xmlns:a16="http://schemas.microsoft.com/office/drawing/2014/main" id="{2B29C532-5627-4984-A17D-D76475DC42A3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46341" y="482323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Shape 427">
            <a:extLst>
              <a:ext uri="{FF2B5EF4-FFF2-40B4-BE49-F238E27FC236}">
                <a16:creationId xmlns:a16="http://schemas.microsoft.com/office/drawing/2014/main" id="{A2183BD6-FF17-4990-8FE8-AE86F92690D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379021" y="482323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Shape 427">
            <a:extLst>
              <a:ext uri="{FF2B5EF4-FFF2-40B4-BE49-F238E27FC236}">
                <a16:creationId xmlns:a16="http://schemas.microsoft.com/office/drawing/2014/main" id="{061C40C9-DE1D-4510-8EE0-6F5CF1B82D31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846341" y="533188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949BE901-1343-4076-80D1-C1A9CB29F59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79021" y="533188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4" name="Shape 427">
            <a:extLst>
              <a:ext uri="{FF2B5EF4-FFF2-40B4-BE49-F238E27FC236}">
                <a16:creationId xmlns:a16="http://schemas.microsoft.com/office/drawing/2014/main" id="{3ACC419B-825D-4054-AAFB-E87C7CB075D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46341" y="584052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6" name="Shape 427">
            <a:extLst>
              <a:ext uri="{FF2B5EF4-FFF2-40B4-BE49-F238E27FC236}">
                <a16:creationId xmlns:a16="http://schemas.microsoft.com/office/drawing/2014/main" id="{0E44AA5D-B04F-466C-9084-0582EECD3F5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379021" y="584052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EFB099-9416-4CC5-93A4-453143F811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3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055914"/>
            <a:ext cx="11437937" cy="5402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513397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80F6A-A93E-4C57-B99C-15A3DB10BD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53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2965812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List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91C9367B-8E61-4325-845F-EA23F2E39DE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088165" y="1109663"/>
            <a:ext cx="6015671" cy="48990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3E71B-8E8B-418C-8C9D-CAADAE88F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6640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E3B53-4A09-42A8-A4D5-D2EAE01B68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0117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 (Topic and Sub-to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11437937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562A4-B942-4166-AC75-3BA6998DDD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4771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2 (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28800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4713EB-8A98-4809-932D-73C4DABAD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6CAB8-5F02-4F75-91F5-09589A3328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4434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 (2-column without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0E84C4E-2514-4AA0-8927-802E6E40FB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3063" y="1390244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C443D5FC-0C36-44DC-9556-2B1562D464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64405" y="1387588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86ADCF-FC62-4011-8E8C-1375176138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4220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E049B9-5165-4301-9498-5DF0A980A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2CD016-B833-4D36-A543-5968C0517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BC192A-2684-4550-BAC0-0A3EA6BE1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B1F6BB-B266-4053-BB43-522174CCB9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16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4 (2-column with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C6D44A-CC4D-4B1C-A8F8-784D9565B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064" y="1398489"/>
            <a:ext cx="5548312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8F6D1-F4F0-4FD3-80B2-F864C3547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05" y="1392718"/>
            <a:ext cx="5577095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6EA2278-E384-46F0-AA75-C5B2389DD1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3063" y="1828779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48136356-513A-49D6-BFA8-09B174361F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3115" y="1828779"/>
            <a:ext cx="5577095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4CDAA-6DDA-437C-B0B2-09650C15A6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5494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243B9-9552-4636-AFCD-0124093A92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6894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2227812"/>
            <a:ext cx="11437937" cy="41932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F6D9BF5-C212-4161-90B8-9AEAC98C5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799705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1CA65-5CA2-483C-A340-C1AD6A6F4A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6875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BCD83-4406-4180-902C-48C5D0872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8870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427776"/>
            <a:ext cx="11430000" cy="37491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C8C66A-3585-4926-A6F1-0519632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8EAA82-637A-4CF2-842E-D481B8B40A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2C48DF-45D7-4001-A3CD-163C99111F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3284317-2D2E-42D8-AF22-65BE86DCE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17" y="1845259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75D4A-559F-427F-9C79-14972A35A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4797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4431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Image description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46FF0A0-C5FC-41B8-9E9C-72109FCA022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3776" y="1832838"/>
            <a:ext cx="11445161" cy="46213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8003B-BBCA-4650-AF44-BA52EEC3CA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790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461C13-4952-41E7-AEED-05835068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60BC8-7C34-4B80-91CA-6B24230CC8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8A52E3-6241-46BB-8A73-4C614DEC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6100-00D7-4EBF-9D59-8390E659A3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418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5EB27-FCD2-4584-A9B5-374ACA0D37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36CE09-917E-43DB-A658-CE7F72D4CCE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  <a:p>
            <a:fld id="{BF686A9F-38E0-419A-ADB2-9F170DD1A3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82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FF60AA-98EB-4628-8B04-E0C666DA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616C387-6715-47CE-8D3F-A1CCDADF7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A43E03-A4E3-4574-A432-E155E49FE7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EA169-0D2D-4657-811D-69BBCE222C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63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123583599.jpg">
            <a:extLst>
              <a:ext uri="{FF2B5EF4-FFF2-40B4-BE49-F238E27FC236}">
                <a16:creationId xmlns:a16="http://schemas.microsoft.com/office/drawing/2014/main" id="{7BD70BD9-94FF-43C4-AE99-DEEA71B6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3" y="359083"/>
            <a:ext cx="10970684" cy="605012"/>
          </a:xfrm>
        </p:spPr>
        <p:txBody>
          <a:bodyPr lIns="0" rIns="0" anchor="b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7988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96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B7F6C-64D5-4E8E-8338-95789146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49144-8DDB-4350-BBB6-4182E3EF71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BC244-8BAD-4410-B17C-2A545DB5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D0744C-866A-465B-A9A8-8CDB1CDF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50A08-AEB5-491F-9AA1-BE9B264B13B1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44E12A-AF3A-431F-8CD1-F295AE7CE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0F8248-C274-4474-9E8D-0C522C53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28F0F5-52CA-4EA4-BACA-C4E68355A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33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BEA8FFF-5504-454F-8988-2A6D7FEDC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B9C300-F20C-4C0F-BBC5-FF0B9B81D9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EE471-4212-42F4-924F-E0F65CCD73C7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FE67B-3601-4142-B610-E31A55AAA4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C61CA-A27A-4061-8E7E-75862281E8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64F940-A101-4E56-8544-D3608922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4B84FE-E87B-419D-A29D-5289CCC6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0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E7D0E3-1DCE-4BFA-92F6-9E4B6C71C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068CC-3770-41A1-885C-5A65057069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499248-F7DE-450F-8892-776CF43A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E7C6E69-ECFA-4F72-A532-2F6EE57D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5DE97F-2CB6-4560-80CA-C9D0438A4E2C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4C43721-444D-46FA-B837-E1AC35B98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54E503-83B9-438F-B77A-B6B9A0F22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93704-2BC4-41A3-AFF4-7500CE2D48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B036A-2820-40F4-AB85-DABAC2243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B068B-123A-4A57-BC17-993C19F951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0DBBD-10E2-4C3F-ABAD-802B8B2F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7598E6C-27F1-4790-AD47-C101AAA0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15EDC7-B485-4A65-9C1A-320CFCB309A4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D41110C-4032-43AF-950E-5542F9B7A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B1C33E-C0E3-41FA-ADB4-C450983020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5D46C-A356-4F60-9AFF-FF5051F543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FFE-218A-4A7E-ADA8-69A252D2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" y="1"/>
            <a:ext cx="1217888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B647BC-27F3-4CF2-AF9D-D015AF290B09}"/>
              </a:ext>
            </a:extLst>
          </p:cNvPr>
          <p:cNvSpPr/>
          <p:nvPr userDrawn="1"/>
        </p:nvSpPr>
        <p:spPr>
          <a:xfrm>
            <a:off x="9527" y="0"/>
            <a:ext cx="12172946" cy="6857999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04793B-B8BA-4274-AF8C-3E6C19C879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3706D36-9FA8-49D3-BB5B-1BC37E56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BA114-F0EE-4F6D-B82D-9D08A54AB3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243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08" r:id="rId6"/>
    <p:sldLayoutId id="2147483709" r:id="rId7"/>
    <p:sldLayoutId id="2147483710" r:id="rId8"/>
    <p:sldLayoutId id="2147483726" r:id="rId9"/>
    <p:sldLayoutId id="2147483728" r:id="rId10"/>
    <p:sldLayoutId id="2147483768" r:id="rId11"/>
    <p:sldLayoutId id="2147483727" r:id="rId12"/>
    <p:sldLayoutId id="2147483729" r:id="rId13"/>
    <p:sldLayoutId id="2147483763" r:id="rId14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1" r:id="rId2"/>
    <p:sldLayoutId id="2147483745" r:id="rId3"/>
    <p:sldLayoutId id="2147483746" r:id="rId4"/>
    <p:sldLayoutId id="2147483748" r:id="rId5"/>
    <p:sldLayoutId id="2147483743" r:id="rId6"/>
    <p:sldLayoutId id="2147483766" r:id="rId7"/>
    <p:sldLayoutId id="2147483758" r:id="rId8"/>
    <p:sldLayoutId id="2147483761" r:id="rId9"/>
    <p:sldLayoutId id="2147483750" r:id="rId10"/>
    <p:sldLayoutId id="2147483765" r:id="rId11"/>
    <p:sldLayoutId id="2147483767" r:id="rId12"/>
    <p:sldLayoutId id="2147483749" r:id="rId13"/>
    <p:sldLayoutId id="2147483754" r:id="rId14"/>
    <p:sldLayoutId id="2147483753" r:id="rId15"/>
    <p:sldLayoutId id="2147483755" r:id="rId16"/>
    <p:sldLayoutId id="2147483752" r:id="rId17"/>
    <p:sldLayoutId id="2147483764" r:id="rId18"/>
    <p:sldLayoutId id="2147483759" r:id="rId19"/>
    <p:sldLayoutId id="2147483760" r:id="rId20"/>
    <p:sldLayoutId id="2147483762" r:id="rId21"/>
    <p:sldLayoutId id="2147483702" r:id="rId22"/>
    <p:sldLayoutId id="2147483757" r:id="rId23"/>
    <p:sldLayoutId id="2147483664" r:id="rId24"/>
    <p:sldLayoutId id="2147483769" r:id="rId25"/>
    <p:sldLayoutId id="2147483770" r:id="rId26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58ED5-8ADA-4566-A831-B64ADFEF9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354" y="2580777"/>
            <a:ext cx="5950190" cy="2910930"/>
          </a:xfrm>
        </p:spPr>
        <p:txBody>
          <a:bodyPr/>
          <a:lstStyle/>
          <a:p>
            <a:r>
              <a:rPr lang="en-US" dirty="0"/>
              <a:t>Transformations and Actions</a:t>
            </a:r>
          </a:p>
        </p:txBody>
      </p:sp>
    </p:spTree>
    <p:extLst>
      <p:ext uri="{BB962C8B-B14F-4D97-AF65-F5344CB8AC3E}">
        <p14:creationId xmlns:p14="http://schemas.microsoft.com/office/powerpoint/2010/main" val="2589117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BE0E8-B11F-49F7-9B88-05456424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 Evaluation</a:t>
            </a:r>
          </a:p>
        </p:txBody>
      </p:sp>
      <p:sp>
        <p:nvSpPr>
          <p:cNvPr id="147459" name="Content Placeholder 4">
            <a:extLst>
              <a:ext uri="{FF2B5EF4-FFF2-40B4-BE49-F238E27FC236}">
                <a16:creationId xmlns:a16="http://schemas.microsoft.com/office/drawing/2014/main" id="{5247044F-AF1E-4503-B1EB-65F5CE5231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1914" y="1472310"/>
            <a:ext cx="6834238" cy="4547490"/>
          </a:xfrm>
        </p:spPr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transformations are lazy, in that they do not compute their results until an action is called.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B6342F-70BF-4DD4-8184-A6B06A5749C4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1195388"/>
            <a:ext cx="2667000" cy="1395412"/>
            <a:chOff x="6096000" y="1195001"/>
            <a:chExt cx="2667000" cy="1395799"/>
          </a:xfrm>
        </p:grpSpPr>
        <p:sp>
          <p:nvSpPr>
            <p:cNvPr id="3" name="Flowchart: Document 2">
              <a:extLst>
                <a:ext uri="{FF2B5EF4-FFF2-40B4-BE49-F238E27FC236}">
                  <a16:creationId xmlns:a16="http://schemas.microsoft.com/office/drawing/2014/main" id="{7CE8DA26-7E88-4122-A850-50EF1F2CB3CD}"/>
                </a:ext>
              </a:extLst>
            </p:cNvPr>
            <p:cNvSpPr/>
            <p:nvPr/>
          </p:nvSpPr>
          <p:spPr bwMode="auto">
            <a:xfrm>
              <a:off x="6096000" y="1447483"/>
              <a:ext cx="2667000" cy="1143317"/>
            </a:xfrm>
            <a:prstGeom prst="flowChartDocumen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400" dirty="0">
                  <a:solidFill>
                    <a:schemeClr val="tx1"/>
                  </a:solidFill>
                </a:rPr>
                <a:t>Welcome to spark course.</a:t>
              </a:r>
            </a:p>
            <a:p>
              <a:pPr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400" dirty="0">
                  <a:solidFill>
                    <a:schemeClr val="tx1"/>
                  </a:solidFill>
                </a:rPr>
                <a:t>Spark and Scala.</a:t>
              </a:r>
            </a:p>
            <a:p>
              <a:pPr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400" dirty="0">
                  <a:solidFill>
                    <a:schemeClr val="tx1"/>
                  </a:solidFill>
                </a:rPr>
                <a:t>Spark Programming.</a:t>
              </a:r>
            </a:p>
            <a:p>
              <a:pPr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400" dirty="0">
                  <a:solidFill>
                    <a:schemeClr val="tx1"/>
                  </a:solidFill>
                </a:rPr>
                <a:t>rdd</a:t>
              </a:r>
            </a:p>
          </p:txBody>
        </p:sp>
        <p:sp>
          <p:nvSpPr>
            <p:cNvPr id="147505" name="TextBox 5">
              <a:extLst>
                <a:ext uri="{FF2B5EF4-FFF2-40B4-BE49-F238E27FC236}">
                  <a16:creationId xmlns:a16="http://schemas.microsoft.com/office/drawing/2014/main" id="{FE5BA7FC-0BC4-4060-8540-58EA64E14C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1400" y="1195001"/>
              <a:ext cx="12700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200" b="1"/>
                <a:t>Sample.txt</a:t>
              </a:r>
            </a:p>
          </p:txBody>
        </p:sp>
      </p:grpSp>
      <p:sp>
        <p:nvSpPr>
          <p:cNvPr id="147461" name="Rectangle 6">
            <a:extLst>
              <a:ext uri="{FF2B5EF4-FFF2-40B4-BE49-F238E27FC236}">
                <a16:creationId xmlns:a16="http://schemas.microsoft.com/office/drawing/2014/main" id="{2A8BBBAE-391A-4FD5-8C03-E43CC27FA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209800"/>
            <a:ext cx="54102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EA80E-CD2E-467F-8ABA-6872992B8CCA}"/>
              </a:ext>
            </a:extLst>
          </p:cNvPr>
          <p:cNvSpPr/>
          <p:nvPr/>
        </p:nvSpPr>
        <p:spPr bwMode="auto">
          <a:xfrm>
            <a:off x="238126" y="2469750"/>
            <a:ext cx="7204074" cy="389771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dirty="0" err="1">
                <a:solidFill>
                  <a:schemeClr val="tx1"/>
                </a:solidFill>
              </a:rPr>
              <a:t>rdd</a:t>
            </a:r>
            <a:r>
              <a:rPr lang="en-IN" dirty="0">
                <a:solidFill>
                  <a:schemeClr val="tx1"/>
                </a:solidFill>
              </a:rPr>
              <a:t>=</a:t>
            </a:r>
            <a:r>
              <a:rPr lang="en-IN" dirty="0" err="1">
                <a:solidFill>
                  <a:schemeClr val="tx1"/>
                </a:solidFill>
              </a:rPr>
              <a:t>sc.textFile</a:t>
            </a:r>
            <a:r>
              <a:rPr lang="en-IN" dirty="0">
                <a:solidFill>
                  <a:schemeClr val="tx1"/>
                </a:solidFill>
              </a:rPr>
              <a:t>("file:///home/vagrant/dataset/WordCount_Sample.txt")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dirty="0" err="1">
                <a:solidFill>
                  <a:schemeClr val="tx1"/>
                </a:solidFill>
              </a:rPr>
              <a:t>rdd_uc</a:t>
            </a:r>
            <a:r>
              <a:rPr lang="en-IN" dirty="0">
                <a:solidFill>
                  <a:schemeClr val="tx1"/>
                </a:solidFill>
              </a:rPr>
              <a:t>=</a:t>
            </a:r>
            <a:r>
              <a:rPr lang="en-IN" dirty="0" err="1">
                <a:solidFill>
                  <a:schemeClr val="tx1"/>
                </a:solidFill>
              </a:rPr>
              <a:t>rdd.map</a:t>
            </a:r>
            <a:r>
              <a:rPr lang="en-IN" dirty="0">
                <a:solidFill>
                  <a:schemeClr val="tx1"/>
                </a:solidFill>
              </a:rPr>
              <a:t>(lambda x:x.upper())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dirty="0">
                <a:solidFill>
                  <a:schemeClr val="tx1"/>
                </a:solidFill>
              </a:rPr>
              <a:t>for </a:t>
            </a:r>
            <a:r>
              <a:rPr lang="en-IN" dirty="0" err="1">
                <a:solidFill>
                  <a:schemeClr val="tx1"/>
                </a:solidFill>
              </a:rPr>
              <a:t>i</a:t>
            </a:r>
            <a:r>
              <a:rPr lang="en-IN" dirty="0">
                <a:solidFill>
                  <a:schemeClr val="tx1"/>
                </a:solidFill>
              </a:rPr>
              <a:t> in </a:t>
            </a:r>
            <a:r>
              <a:rPr lang="en-IN" dirty="0" err="1">
                <a:solidFill>
                  <a:schemeClr val="tx1"/>
                </a:solidFill>
              </a:rPr>
              <a:t>rdd_uc.collect</a:t>
            </a:r>
            <a:r>
              <a:rPr lang="en-IN" dirty="0">
                <a:solidFill>
                  <a:schemeClr val="tx1"/>
                </a:solidFill>
              </a:rPr>
              <a:t>():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600" dirty="0">
                <a:solidFill>
                  <a:schemeClr val="tx1"/>
                </a:solidFill>
              </a:rPr>
              <a:t>	print(</a:t>
            </a:r>
            <a:r>
              <a:rPr lang="en-IN" sz="1600" dirty="0" err="1">
                <a:solidFill>
                  <a:schemeClr val="tx1"/>
                </a:solidFill>
              </a:rPr>
              <a:t>i</a:t>
            </a:r>
            <a:r>
              <a:rPr lang="en-IN" sz="1600" dirty="0">
                <a:solidFill>
                  <a:schemeClr val="tx1"/>
                </a:solidFill>
              </a:rPr>
              <a:t>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D66D178-9E53-40B1-83D1-E2F3283A8807}"/>
              </a:ext>
            </a:extLst>
          </p:cNvPr>
          <p:cNvGraphicFramePr>
            <a:graphicFrameLocks noGrp="1"/>
          </p:cNvGraphicFramePr>
          <p:nvPr/>
        </p:nvGraphicFramePr>
        <p:xfrm>
          <a:off x="7659688" y="3001964"/>
          <a:ext cx="2474912" cy="146367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474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69" marR="91469" marT="45740" marB="457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69" marR="91469" marT="45740" marB="457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69" marR="91469" marT="45740" marB="457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69" marR="91469" marT="45740" marB="457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Down Arrow 11">
            <a:extLst>
              <a:ext uri="{FF2B5EF4-FFF2-40B4-BE49-F238E27FC236}">
                <a16:creationId xmlns:a16="http://schemas.microsoft.com/office/drawing/2014/main" id="{8DCAAF28-957A-4A9D-B5AA-DC88FAFB49BF}"/>
              </a:ext>
            </a:extLst>
          </p:cNvPr>
          <p:cNvSpPr/>
          <p:nvPr/>
        </p:nvSpPr>
        <p:spPr bwMode="auto">
          <a:xfrm>
            <a:off x="8496300" y="2590800"/>
            <a:ext cx="342900" cy="304800"/>
          </a:xfrm>
          <a:prstGeom prst="downArrow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IN" sz="28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01BCF0-576F-45CB-B2D0-F75559030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2200" y="2767013"/>
            <a:ext cx="1054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000" b="1"/>
              <a:t>RDD: rdd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1A37854-6898-485B-911E-7246B983CFEE}"/>
              </a:ext>
            </a:extLst>
          </p:cNvPr>
          <p:cNvSpPr/>
          <p:nvPr/>
        </p:nvSpPr>
        <p:spPr bwMode="auto">
          <a:xfrm>
            <a:off x="8521700" y="4548188"/>
            <a:ext cx="342900" cy="304800"/>
          </a:xfrm>
          <a:prstGeom prst="downArrow">
            <a:avLst/>
          </a:prstGeom>
          <a:ln w="1905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IN" sz="2800">
              <a:solidFill>
                <a:schemeClr val="tx1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081FDD5-F6D9-4D1B-AC5D-6AF416819530}"/>
              </a:ext>
            </a:extLst>
          </p:cNvPr>
          <p:cNvGraphicFramePr>
            <a:graphicFrameLocks noGrp="1"/>
          </p:cNvGraphicFramePr>
          <p:nvPr/>
        </p:nvGraphicFramePr>
        <p:xfrm>
          <a:off x="7710488" y="4964114"/>
          <a:ext cx="2424112" cy="146367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424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25" marR="91425" marT="45740" marB="457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25" marR="91425" marT="45740" marB="457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25" marR="91425" marT="45740" marB="457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 marL="91425" marR="91425" marT="45740" marB="457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0A1C962-893A-404F-ABF9-C1EC439CB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1414" y="4729163"/>
            <a:ext cx="1423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000" b="1" dirty="0"/>
              <a:t>RDD: </a:t>
            </a:r>
            <a:r>
              <a:rPr lang="en-IN" altLang="en-US" sz="1000" b="1" dirty="0" err="1"/>
              <a:t>rdd_uc</a:t>
            </a:r>
            <a:endParaRPr lang="en-IN" altLang="en-US" sz="1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7CD932-18FB-4FCA-8E1F-1026E286FB12}"/>
              </a:ext>
            </a:extLst>
          </p:cNvPr>
          <p:cNvGrpSpPr>
            <a:grpSpLocks/>
          </p:cNvGrpSpPr>
          <p:nvPr/>
        </p:nvGrpSpPr>
        <p:grpSpPr bwMode="auto">
          <a:xfrm>
            <a:off x="7605789" y="3024187"/>
            <a:ext cx="2461343" cy="3376613"/>
            <a:chOff x="6176369" y="2994510"/>
            <a:chExt cx="2461020" cy="3375425"/>
          </a:xfrm>
        </p:grpSpPr>
        <p:sp>
          <p:nvSpPr>
            <p:cNvPr id="147496" name="TextBox 20">
              <a:extLst>
                <a:ext uri="{FF2B5EF4-FFF2-40B4-BE49-F238E27FC236}">
                  <a16:creationId xmlns:a16="http://schemas.microsoft.com/office/drawing/2014/main" id="{7567BD4F-AAC6-4472-A070-9779053544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6369" y="2994510"/>
              <a:ext cx="20413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200"/>
                <a:t>Welcome to spark course.</a:t>
              </a:r>
            </a:p>
          </p:txBody>
        </p:sp>
        <p:sp>
          <p:nvSpPr>
            <p:cNvPr id="147497" name="TextBox 21">
              <a:extLst>
                <a:ext uri="{FF2B5EF4-FFF2-40B4-BE49-F238E27FC236}">
                  <a16:creationId xmlns:a16="http://schemas.microsoft.com/office/drawing/2014/main" id="{A760F495-FDD2-408F-9D98-119B2CCE28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7877" y="3403428"/>
              <a:ext cx="20413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200"/>
                <a:t>Spark and Scala.</a:t>
              </a:r>
            </a:p>
          </p:txBody>
        </p:sp>
        <p:sp>
          <p:nvSpPr>
            <p:cNvPr id="147498" name="TextBox 22">
              <a:extLst>
                <a:ext uri="{FF2B5EF4-FFF2-40B4-BE49-F238E27FC236}">
                  <a16:creationId xmlns:a16="http://schemas.microsoft.com/office/drawing/2014/main" id="{2F83B3D6-8AFB-4867-A14F-4827D3349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6033" y="3762908"/>
              <a:ext cx="204132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200"/>
                <a:t>Spark Programming.</a:t>
              </a:r>
            </a:p>
          </p:txBody>
        </p:sp>
        <p:sp>
          <p:nvSpPr>
            <p:cNvPr id="147499" name="TextBox 23">
              <a:extLst>
                <a:ext uri="{FF2B5EF4-FFF2-40B4-BE49-F238E27FC236}">
                  <a16:creationId xmlns:a16="http://schemas.microsoft.com/office/drawing/2014/main" id="{348D5B5F-3897-404F-9B15-3BB7DB2E40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6409" y="4132420"/>
              <a:ext cx="196929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200"/>
                <a:t>rdd.</a:t>
              </a:r>
            </a:p>
          </p:txBody>
        </p:sp>
        <p:sp>
          <p:nvSpPr>
            <p:cNvPr id="147500" name="TextBox 24">
              <a:extLst>
                <a:ext uri="{FF2B5EF4-FFF2-40B4-BE49-F238E27FC236}">
                  <a16:creationId xmlns:a16="http://schemas.microsoft.com/office/drawing/2014/main" id="{224CC1DA-DE5D-4F36-81A9-B7DFC73FE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6770" y="5013810"/>
              <a:ext cx="238383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100"/>
                <a:t>WELCOME TO SPARK COURSE.</a:t>
              </a:r>
            </a:p>
          </p:txBody>
        </p:sp>
        <p:sp>
          <p:nvSpPr>
            <p:cNvPr id="147501" name="TextBox 25">
              <a:extLst>
                <a:ext uri="{FF2B5EF4-FFF2-40B4-BE49-F238E27FC236}">
                  <a16:creationId xmlns:a16="http://schemas.microsoft.com/office/drawing/2014/main" id="{B759896B-7F7F-4048-9A55-7400DD32E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6770" y="5359170"/>
              <a:ext cx="238383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100"/>
                <a:t>SPARK AND SCALA.</a:t>
              </a:r>
            </a:p>
          </p:txBody>
        </p:sp>
        <p:sp>
          <p:nvSpPr>
            <p:cNvPr id="147502" name="TextBox 26">
              <a:extLst>
                <a:ext uri="{FF2B5EF4-FFF2-40B4-BE49-F238E27FC236}">
                  <a16:creationId xmlns:a16="http://schemas.microsoft.com/office/drawing/2014/main" id="{CC40DE78-2CEB-47F4-922E-D8780A9AD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6430" y="5726211"/>
              <a:ext cx="238383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100"/>
                <a:t>SPARK PROGRAMMING</a:t>
              </a:r>
            </a:p>
          </p:txBody>
        </p:sp>
        <p:sp>
          <p:nvSpPr>
            <p:cNvPr id="147503" name="TextBox 27">
              <a:extLst>
                <a:ext uri="{FF2B5EF4-FFF2-40B4-BE49-F238E27FC236}">
                  <a16:creationId xmlns:a16="http://schemas.microsoft.com/office/drawing/2014/main" id="{3DCC391C-7F80-41BA-B89F-7172620E3C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3559" y="6108325"/>
              <a:ext cx="238383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100"/>
                <a:t>RDD</a:t>
              </a:r>
            </a:p>
          </p:txBody>
        </p:sp>
      </p:grp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4DA6F464-B782-4F96-BF3A-17FBF5731092}"/>
              </a:ext>
            </a:extLst>
          </p:cNvPr>
          <p:cNvSpPr/>
          <p:nvPr/>
        </p:nvSpPr>
        <p:spPr bwMode="auto">
          <a:xfrm rot="10800000">
            <a:off x="8605839" y="6367463"/>
            <a:ext cx="466725" cy="279400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IN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68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/>
      <p:bldP spid="16" grpId="0" animBg="1"/>
      <p:bldP spid="19" grpId="0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AB72-B971-49C6-A944-5545BC0C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7C2E59-8061-4A7D-9E51-1A965955A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926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  <a:defRPr/>
            </a:pP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RDD Lineage and toDebugString():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maintains each RDDs lineage i.e. previous RDD which it depends.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an RDD is created, it just holds metadata.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transformation that created the RDD.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parent RDD from which it was created.</a:t>
            </a:r>
          </a:p>
          <a:p>
            <a:pPr marL="0" indent="0" algn="just">
              <a:buSzPct val="50000"/>
              <a:buFontTx/>
              <a:buNone/>
              <a:defRPr/>
            </a:pPr>
            <a:r>
              <a:rPr lang="en-IN" sz="1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5A975-0B33-4D65-98DB-4A69C4FC4540}"/>
              </a:ext>
            </a:extLst>
          </p:cNvPr>
          <p:cNvSpPr/>
          <p:nvPr/>
        </p:nvSpPr>
        <p:spPr bwMode="auto">
          <a:xfrm>
            <a:off x="1905000" y="3695700"/>
            <a:ext cx="2057400" cy="7239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488" tIns="44450" rIns="90488" bIns="44450"/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IN" sz="200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</a:rPr>
              <a:t>RDD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BA6921-9A9B-4B23-A46E-98DE387083BD}"/>
              </a:ext>
            </a:extLst>
          </p:cNvPr>
          <p:cNvSpPr/>
          <p:nvPr/>
        </p:nvSpPr>
        <p:spPr bwMode="auto">
          <a:xfrm>
            <a:off x="6637338" y="3276600"/>
            <a:ext cx="2057400" cy="16764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0488" tIns="44450" rIns="90488" bIns="44450"/>
          <a:lstStyle/>
          <a:p>
            <a:pPr marL="1714500" lvl="3" indent="-342900" algn="ctr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IN" sz="2000" dirty="0">
              <a:solidFill>
                <a:schemeClr val="tx1"/>
              </a:solidFill>
            </a:endParaRPr>
          </a:p>
          <a:p>
            <a:pPr algn="ctr"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</a:rPr>
              <a:t>RDD 1</a:t>
            </a:r>
          </a:p>
          <a:p>
            <a:pPr algn="ctr"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</a:rPr>
              <a:t>Load Data</a:t>
            </a:r>
          </a:p>
          <a:p>
            <a:pPr algn="ctr"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</a:rPr>
              <a:t>sample.csv</a:t>
            </a:r>
          </a:p>
          <a:p>
            <a:pPr algn="ctr">
              <a:spcBef>
                <a:spcPct val="20000"/>
              </a:spcBef>
              <a:buClr>
                <a:schemeClr val="tx1"/>
              </a:buClr>
              <a:defRPr/>
            </a:pP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210F9B-1E62-438D-AA02-540BB9B81D2E}"/>
              </a:ext>
            </a:extLst>
          </p:cNvPr>
          <p:cNvCxnSpPr/>
          <p:nvPr/>
        </p:nvCxnSpPr>
        <p:spPr bwMode="auto">
          <a:xfrm>
            <a:off x="3962400" y="4114800"/>
            <a:ext cx="2667000" cy="0"/>
          </a:xfrm>
          <a:prstGeom prst="line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9511" name="TextBox 8">
            <a:extLst>
              <a:ext uri="{FF2B5EF4-FFF2-40B4-BE49-F238E27FC236}">
                <a16:creationId xmlns:a16="http://schemas.microsoft.com/office/drawing/2014/main" id="{4686883E-DE5C-4D8C-9127-24FF48A3D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6" y="3505201"/>
            <a:ext cx="229552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800"/>
              <a:t>RDD2 contains meta data that was created by transformation on RDD1 </a:t>
            </a:r>
          </a:p>
        </p:txBody>
      </p:sp>
    </p:spTree>
    <p:extLst>
      <p:ext uri="{BB962C8B-B14F-4D97-AF65-F5344CB8AC3E}">
        <p14:creationId xmlns:p14="http://schemas.microsoft.com/office/powerpoint/2010/main" val="33850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8106-E3ED-4CD6-AB7F-50EC6067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Pair RDDs?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E154B3-A964-441E-989B-C858FE29A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786" y="1199626"/>
            <a:ext cx="9818616" cy="5124974"/>
          </a:xfrm>
        </p:spPr>
        <p:txBody>
          <a:bodyPr/>
          <a:lstStyle/>
          <a:p>
            <a:pPr marL="0" algn="just">
              <a:buSzPct val="50000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form of RDD.</a:t>
            </a:r>
          </a:p>
          <a:p>
            <a:pPr marL="0" algn="just">
              <a:buSzPct val="50000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element in an Pair RDD is a key-value pair.</a:t>
            </a:r>
          </a:p>
          <a:p>
            <a:pPr marL="0" algn="just">
              <a:buSzPct val="50000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Key-value can be of any type.</a:t>
            </a:r>
          </a:p>
          <a:p>
            <a:pPr marL="0" algn="just">
              <a:buSzPct val="50000"/>
              <a:defRPr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just">
              <a:buSzPct val="50000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Pair RDDs are: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groupByKey([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numTasks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reduceByKey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(func, [numTasks]): 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 RDDs are useful: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sorting, grouping, etc..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30A69B-FBF9-4AF9-A550-5F37002F3AC8}"/>
              </a:ext>
            </a:extLst>
          </p:cNvPr>
          <p:cNvSpPr/>
          <p:nvPr/>
        </p:nvSpPr>
        <p:spPr bwMode="auto">
          <a:xfrm>
            <a:off x="8010526" y="1905000"/>
            <a:ext cx="2124075" cy="1143000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algn="just"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Pair RDD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(key, value)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(key, value)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(key, value)</a:t>
            </a:r>
          </a:p>
          <a:p>
            <a:pPr algn="just">
              <a:spcBef>
                <a:spcPct val="20000"/>
              </a:spcBef>
              <a:buClr>
                <a:schemeClr val="tx1"/>
              </a:buClr>
              <a:defRPr/>
            </a:pPr>
            <a:endParaRPr lang="en-IN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  <a:buClr>
                <a:schemeClr val="tx1"/>
              </a:buClr>
              <a:defRPr/>
            </a:pPr>
            <a:endParaRPr lang="en-IN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14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D8883-7868-4150-877F-4C5370BC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Pair RDDs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8D33CA-EA45-4C18-8E6C-69B6EB394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926" y="1295400"/>
            <a:ext cx="8753475" cy="5029200"/>
          </a:xfrm>
        </p:spPr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algn="just">
              <a:buSzPct val="50000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Pair RDDs:</a:t>
            </a:r>
          </a:p>
          <a:p>
            <a:pPr lvl="1" algn="just">
              <a:buSzPct val="50000"/>
              <a:buFont typeface="Arial" panose="020B0604020202020204" pitchFamily="34" charset="0"/>
              <a:buChar char="•"/>
              <a:defRPr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data in the form of key, value pair. </a:t>
            </a: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ct val="50000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functions to create Pair RDDs: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groupByKey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reduceByKey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9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4071-2C01-4EBE-8986-A460955B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RDDs – groupByKey([numTasks])  </a:t>
            </a:r>
          </a:p>
        </p:txBody>
      </p:sp>
      <p:sp>
        <p:nvSpPr>
          <p:cNvPr id="161795" name="Content Placeholder 4">
            <a:extLst>
              <a:ext uri="{FF2B5EF4-FFF2-40B4-BE49-F238E27FC236}">
                <a16:creationId xmlns:a16="http://schemas.microsoft.com/office/drawing/2014/main" id="{41674D5A-BE7D-4A19-B0D0-07E7D8CD59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50292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 the list of  IP addresses for each country . </a:t>
            </a: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CC2331-7D36-4CB5-B272-32B7E943D8B3}"/>
              </a:ext>
            </a:extLst>
          </p:cNvPr>
          <p:cNvSpPr/>
          <p:nvPr/>
        </p:nvSpPr>
        <p:spPr bwMode="auto">
          <a:xfrm>
            <a:off x="1685925" y="2147739"/>
            <a:ext cx="8634412" cy="229228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("file:///home/vagrant/dataset/goShopping_IpLookup.txt")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rdd.map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x:x.split(","))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fields.map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x:(x[1],x[0]))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grped_rdd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rdd.groupByKey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mapValues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(list)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 in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grped_rdd.take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print(i)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C7897-2C47-D04E-3D83-2ABA9E135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4" y="5134035"/>
            <a:ext cx="11466136" cy="11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4071-2C01-4EBE-8986-A460955B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04" y="152400"/>
            <a:ext cx="9899009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RDDs – groupByKey([numTasks])  </a:t>
            </a:r>
          </a:p>
        </p:txBody>
      </p:sp>
      <p:sp>
        <p:nvSpPr>
          <p:cNvPr id="163843" name="Content Placeholder 4">
            <a:extLst>
              <a:ext uri="{FF2B5EF4-FFF2-40B4-BE49-F238E27FC236}">
                <a16:creationId xmlns:a16="http://schemas.microsoft.com/office/drawing/2014/main" id="{214B6538-177B-45F6-A987-8A2AFFB11F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50292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DA00C09A-3647-4C99-941D-2580A9F07013}"/>
              </a:ext>
            </a:extLst>
          </p:cNvPr>
          <p:cNvSpPr/>
          <p:nvPr/>
        </p:nvSpPr>
        <p:spPr bwMode="auto">
          <a:xfrm>
            <a:off x="1943100" y="2598738"/>
            <a:ext cx="1676400" cy="1219200"/>
          </a:xfrm>
          <a:prstGeom prst="flowChartDocumen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goShopping_IpLookup.txt</a:t>
            </a:r>
            <a:endParaRPr lang="en-IN" sz="180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B23066-3831-4715-849C-8527ECAA4146}"/>
              </a:ext>
            </a:extLst>
          </p:cNvPr>
          <p:cNvGraphicFramePr>
            <a:graphicFrameLocks noGrp="1"/>
          </p:cNvGraphicFramePr>
          <p:nvPr/>
        </p:nvGraphicFramePr>
        <p:xfrm>
          <a:off x="4457700" y="2638425"/>
          <a:ext cx="1905000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IN" sz="1200" dirty="0"/>
                        <a:t>(UK,</a:t>
                      </a:r>
                      <a:r>
                        <a:rPr lang="en-IN" sz="1200" baseline="0" dirty="0"/>
                        <a:t> 172.189.252.8)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I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(IND, 8.37.71.25)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I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(USA, 128.230.122.180)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I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(UK,215.82.23.2)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3C925B38-D247-4D95-A16F-64AAA8E8D958}"/>
              </a:ext>
            </a:extLst>
          </p:cNvPr>
          <p:cNvSpPr/>
          <p:nvPr/>
        </p:nvSpPr>
        <p:spPr bwMode="auto">
          <a:xfrm>
            <a:off x="3833813" y="2903538"/>
            <a:ext cx="457200" cy="304800"/>
          </a:xfrm>
          <a:prstGeom prst="rightArrow">
            <a:avLst/>
          </a:prstGeom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IN" sz="28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BCF34F-E4C1-47DE-B28E-625060DD2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2133601"/>
            <a:ext cx="2019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200" b="1"/>
              <a:t>field(1) - country </a:t>
            </a:r>
          </a:p>
          <a:p>
            <a:r>
              <a:rPr lang="en-IN" altLang="en-US" sz="1200" b="1"/>
              <a:t>field(0) - IP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8CC2C03-64FD-4F0A-B61A-A0AE2022E158}"/>
              </a:ext>
            </a:extLst>
          </p:cNvPr>
          <p:cNvGraphicFramePr>
            <a:graphicFrameLocks noGrp="1"/>
          </p:cNvGraphicFramePr>
          <p:nvPr/>
        </p:nvGraphicFramePr>
        <p:xfrm>
          <a:off x="7269164" y="2638425"/>
          <a:ext cx="2689225" cy="1524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8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endParaRPr lang="en-IN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endParaRPr lang="en-IN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endParaRPr lang="en-IN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70069C5-2AC9-4F5A-B1B1-0D15AA442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438" y="2157413"/>
            <a:ext cx="17526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200" b="1"/>
              <a:t>groupByKey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241E41-BC52-454B-BA1E-E3D9FBA264B9}"/>
              </a:ext>
            </a:extLst>
          </p:cNvPr>
          <p:cNvCxnSpPr/>
          <p:nvPr/>
        </p:nvCxnSpPr>
        <p:spPr bwMode="auto">
          <a:xfrm>
            <a:off x="6362701" y="3209925"/>
            <a:ext cx="906463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CAFEDF-7F99-4260-AC78-B939B934275B}"/>
              </a:ext>
            </a:extLst>
          </p:cNvPr>
          <p:cNvGrpSpPr>
            <a:grpSpLocks/>
          </p:cNvGrpSpPr>
          <p:nvPr/>
        </p:nvGrpSpPr>
        <p:grpSpPr bwMode="auto">
          <a:xfrm>
            <a:off x="6362701" y="2903538"/>
            <a:ext cx="906463" cy="1058862"/>
            <a:chOff x="4837974" y="2904331"/>
            <a:chExt cx="907504" cy="1058069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DFB041-4029-4E88-984E-5B37F73DE37E}"/>
                </a:ext>
              </a:extLst>
            </p:cNvPr>
            <p:cNvCxnSpPr/>
            <p:nvPr/>
          </p:nvCxnSpPr>
          <p:spPr bwMode="auto">
            <a:xfrm>
              <a:off x="4837974" y="2904331"/>
              <a:ext cx="907504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F8C2962-BAC7-43D7-A923-EF604F16795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37974" y="2904331"/>
              <a:ext cx="907504" cy="1058069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28F338-40BC-4267-81D7-20624F7FB433}"/>
              </a:ext>
            </a:extLst>
          </p:cNvPr>
          <p:cNvCxnSpPr>
            <a:cxnSpLocks/>
          </p:cNvCxnSpPr>
          <p:nvPr/>
        </p:nvCxnSpPr>
        <p:spPr bwMode="auto">
          <a:xfrm>
            <a:off x="6362701" y="3581400"/>
            <a:ext cx="906463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48B878-A396-4FD1-9D4C-804EEA3D0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439" y="2663826"/>
            <a:ext cx="2528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200" b="1"/>
              <a:t>(UK, 172.189.252.8, 215.82.23.2)</a:t>
            </a:r>
            <a:endParaRPr lang="en-IN" altLang="en-US" sz="2800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7A3D17-60A1-449D-98C7-B6F2BA5C5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439" y="3103564"/>
            <a:ext cx="2528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200" b="1"/>
              <a:t>(IND, 8.37.71.25)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E6DA63-1CA6-43CC-86A0-1D61CC06F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539" y="3433764"/>
            <a:ext cx="2530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200" b="1"/>
              <a:t>(USA, 128.230.122.180)</a:t>
            </a:r>
            <a:endParaRPr lang="en-IN" altLang="en-US" sz="2800" b="1"/>
          </a:p>
        </p:txBody>
      </p:sp>
    </p:spTree>
    <p:extLst>
      <p:ext uri="{BB962C8B-B14F-4D97-AF65-F5344CB8AC3E}">
        <p14:creationId xmlns:p14="http://schemas.microsoft.com/office/powerpoint/2010/main" val="392657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2" grpId="0"/>
      <p:bldP spid="26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DC87-47A6-4F4E-8CE9-9E122395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4" y="152400"/>
            <a:ext cx="9832159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RDDs – </a:t>
            </a:r>
            <a:r>
              <a:rPr lang="en-I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reduceByKey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(func, [numTasks])  </a:t>
            </a:r>
          </a:p>
        </p:txBody>
      </p:sp>
      <p:sp>
        <p:nvSpPr>
          <p:cNvPr id="165891" name="Content Placeholder 4">
            <a:extLst>
              <a:ext uri="{FF2B5EF4-FFF2-40B4-BE49-F238E27FC236}">
                <a16:creationId xmlns:a16="http://schemas.microsoft.com/office/drawing/2014/main" id="{DE1DE81B-A981-4F5B-940E-6F39AC4F1E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50292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 total time spent on shopping site by each customer. 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B3DE2F-8202-4020-AF59-A864871AA815}"/>
              </a:ext>
            </a:extLst>
          </p:cNvPr>
          <p:cNvSpPr/>
          <p:nvPr/>
        </p:nvSpPr>
        <p:spPr bwMode="auto">
          <a:xfrm>
            <a:off x="1792288" y="2057400"/>
            <a:ext cx="8634412" cy="235434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("file:///home/vagrant/dataset/goShopping_WebClicks.dat")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web.map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x:x.split("\t"))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fields.map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x:(x[4],int(x[6])))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rdd.reduceByKey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x,y:x+y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 in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result.take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print(i)</a:t>
            </a:r>
          </a:p>
        </p:txBody>
      </p:sp>
      <p:sp>
        <p:nvSpPr>
          <p:cNvPr id="165893" name="Rectangle 27">
            <a:extLst>
              <a:ext uri="{FF2B5EF4-FFF2-40B4-BE49-F238E27FC236}">
                <a16:creationId xmlns:a16="http://schemas.microsoft.com/office/drawing/2014/main" id="{B6D92AA8-FAF0-4E51-A48F-9E28E0EE0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951538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D0DA4-3803-802F-D83F-8D7E015E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642636"/>
            <a:ext cx="2564532" cy="18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04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DC87-47A6-4F4E-8CE9-9E122395B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4" y="152400"/>
            <a:ext cx="9555323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RDDs – </a:t>
            </a:r>
            <a:r>
              <a:rPr lang="en-IN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reduceByKey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(func, [numTasks])  </a:t>
            </a:r>
          </a:p>
        </p:txBody>
      </p:sp>
      <p:sp>
        <p:nvSpPr>
          <p:cNvPr id="167939" name="Content Placeholder 4">
            <a:extLst>
              <a:ext uri="{FF2B5EF4-FFF2-40B4-BE49-F238E27FC236}">
                <a16:creationId xmlns:a16="http://schemas.microsoft.com/office/drawing/2014/main" id="{0DF6AEB8-A0D3-4072-9993-0063C751A8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50292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039563-D7F7-4223-923B-8BCAEE5AF7C6}"/>
              </a:ext>
            </a:extLst>
          </p:cNvPr>
          <p:cNvGraphicFramePr>
            <a:graphicFrameLocks noGrp="1"/>
          </p:cNvGraphicFramePr>
          <p:nvPr/>
        </p:nvGraphicFramePr>
        <p:xfrm>
          <a:off x="1947863" y="1824039"/>
          <a:ext cx="1687512" cy="2225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87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IN" sz="1200" dirty="0"/>
                        <a:t>(8.37.71.91, 180)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200" dirty="0"/>
                        <a:t>……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(8.37.71.91, 60)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200" dirty="0"/>
                        <a:t>………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(8.37.71.91, 257)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200" dirty="0"/>
                        <a:t>……….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F14339-303F-4BA2-975B-90531D223617}"/>
              </a:ext>
            </a:extLst>
          </p:cNvPr>
          <p:cNvCxnSpPr/>
          <p:nvPr/>
        </p:nvCxnSpPr>
        <p:spPr bwMode="auto">
          <a:xfrm>
            <a:off x="3635375" y="2057400"/>
            <a:ext cx="6096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962E8F-BF7B-41BA-BE63-0A470C687D41}"/>
              </a:ext>
            </a:extLst>
          </p:cNvPr>
          <p:cNvCxnSpPr/>
          <p:nvPr/>
        </p:nvCxnSpPr>
        <p:spPr bwMode="auto">
          <a:xfrm>
            <a:off x="3635375" y="2741613"/>
            <a:ext cx="6096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347EE4D-9B90-4935-BD79-C54210C19827}"/>
              </a:ext>
            </a:extLst>
          </p:cNvPr>
          <p:cNvCxnSpPr/>
          <p:nvPr/>
        </p:nvCxnSpPr>
        <p:spPr bwMode="auto">
          <a:xfrm>
            <a:off x="4232275" y="2055813"/>
            <a:ext cx="0" cy="68580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A41D74-C581-4548-B32F-A2350EC3C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1026" y="1954214"/>
            <a:ext cx="16287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400" b="1"/>
              <a:t>(8.37.71.91, 240)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9D658D-9903-4CBD-9A4B-2AAADD384E51}"/>
              </a:ext>
            </a:extLst>
          </p:cNvPr>
          <p:cNvCxnSpPr/>
          <p:nvPr/>
        </p:nvCxnSpPr>
        <p:spPr bwMode="auto">
          <a:xfrm>
            <a:off x="4232275" y="2424113"/>
            <a:ext cx="19050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C899DC-71A5-4D7D-ADF8-86C1EADA6083}"/>
              </a:ext>
            </a:extLst>
          </p:cNvPr>
          <p:cNvCxnSpPr/>
          <p:nvPr/>
        </p:nvCxnSpPr>
        <p:spPr bwMode="auto">
          <a:xfrm>
            <a:off x="3622675" y="3505200"/>
            <a:ext cx="25146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FFECDF-DBC5-40C2-8C62-D98B9201C00B}"/>
              </a:ext>
            </a:extLst>
          </p:cNvPr>
          <p:cNvCxnSpPr/>
          <p:nvPr/>
        </p:nvCxnSpPr>
        <p:spPr bwMode="auto">
          <a:xfrm>
            <a:off x="6137275" y="2424114"/>
            <a:ext cx="0" cy="104933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5BC6DC3-9E70-4B1C-88F9-08BFF7D8A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5226" y="2641601"/>
            <a:ext cx="1628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400" b="1"/>
              <a:t>(8.37.71.91, 497)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CFF004-E556-4345-8C9F-916A6A365B22}"/>
              </a:ext>
            </a:extLst>
          </p:cNvPr>
          <p:cNvCxnSpPr/>
          <p:nvPr/>
        </p:nvCxnSpPr>
        <p:spPr bwMode="auto">
          <a:xfrm>
            <a:off x="6137275" y="2949575"/>
            <a:ext cx="19050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7965" name="Rectangle 27">
            <a:extLst>
              <a:ext uri="{FF2B5EF4-FFF2-40B4-BE49-F238E27FC236}">
                <a16:creationId xmlns:a16="http://schemas.microsoft.com/office/drawing/2014/main" id="{527B6010-03B1-4A39-8667-00C30EE2B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951538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IN" altLang="en-US" sz="280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055B124-4F3C-49FB-A21A-C841F1C22E83}"/>
              </a:ext>
            </a:extLst>
          </p:cNvPr>
          <p:cNvGraphicFramePr>
            <a:graphicFrameLocks noGrp="1"/>
          </p:cNvGraphicFramePr>
          <p:nvPr/>
        </p:nvGraphicFramePr>
        <p:xfrm>
          <a:off x="8042276" y="2728914"/>
          <a:ext cx="1687513" cy="222567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687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IN" sz="1200" dirty="0"/>
                        <a:t>(8.37.71.91, 497)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200" dirty="0"/>
                        <a:t>……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…….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200" dirty="0"/>
                        <a:t>…….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…….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IN" sz="1200" dirty="0"/>
                        <a:t>…….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0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0B6C-0DC8-4C65-A916-4FF7C243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Persisting RDDs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85AAF0-2925-49A0-91DC-4D90CB1D8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926" y="1295400"/>
            <a:ext cx="8753475" cy="4800600"/>
          </a:xfrm>
        </p:spPr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important features of Spark is  is persisting (or caching) a dataset in memory across operations. 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Persisting an RDD:</a:t>
            </a:r>
          </a:p>
          <a:p>
            <a:pPr marL="561975" lvl="1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node stores any partitions of it that it computes in memory and reuses them in other actions on that dataset.</a:t>
            </a:r>
          </a:p>
          <a:p>
            <a:pPr marL="561975" lvl="1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future actions to be much faster.</a:t>
            </a:r>
          </a:p>
          <a:p>
            <a:pPr marL="561975" lvl="1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persist() or cache() methods.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between cache() and persist():</a:t>
            </a:r>
          </a:p>
          <a:p>
            <a:pPr lvl="1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cache()  ==   default storage level (MEMORY_ONLY). </a:t>
            </a:r>
          </a:p>
          <a:p>
            <a:pPr lvl="1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persist() ==   specify various storage levels.</a:t>
            </a:r>
          </a:p>
        </p:txBody>
      </p:sp>
    </p:spTree>
    <p:extLst>
      <p:ext uri="{BB962C8B-B14F-4D97-AF65-F5344CB8AC3E}">
        <p14:creationId xmlns:p14="http://schemas.microsoft.com/office/powerpoint/2010/main" val="1620797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80B0-A139-45D3-96B7-6D915B17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Levels</a:t>
            </a:r>
          </a:p>
        </p:txBody>
      </p:sp>
      <p:sp>
        <p:nvSpPr>
          <p:cNvPr id="176131" name="Content Placeholder 4">
            <a:extLst>
              <a:ext uri="{FF2B5EF4-FFF2-40B4-BE49-F238E27FC236}">
                <a16:creationId xmlns:a16="http://schemas.microsoft.com/office/drawing/2014/main" id="{B63197C1-517F-499A-A99E-84B54C6FF7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endParaRPr lang="en-I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6A11A5-6D09-4BE1-AF70-C2A0A00AAB4A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1822450"/>
          <a:ext cx="8610600" cy="37465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4"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Storage Level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Meaning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93"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MEMORY_ONLY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IN" sz="18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level.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IN" sz="1800" kern="1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Store RDD as deserialized Java objects in the JVM</a:t>
                      </a:r>
                      <a:endParaRPr lang="en-IN" sz="18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032">
                <a:tc>
                  <a:txBody>
                    <a:bodyPr/>
                    <a:lstStyle/>
                    <a:p>
                      <a:pPr marL="0" indent="0" algn="l" defTabSz="914377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IN" sz="1600" b="1" kern="1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MEMORY_AND_DISK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285750" indent="-285750" algn="l" defTabSz="914377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IN" sz="1800" kern="1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Store RDD as deserialized Java objects in the JVM.</a:t>
                      </a:r>
                    </a:p>
                    <a:p>
                      <a:pPr marL="285750" indent="-285750" algn="l" defTabSz="914377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IN" sz="1800" kern="1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If the RDD does not fit in memory, store the partitions that don't fit on disk, and read them from there when they're needed.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321">
                <a:tc>
                  <a:txBody>
                    <a:bodyPr/>
                    <a:lstStyle/>
                    <a:p>
                      <a:pPr marL="0" indent="0" algn="l" defTabSz="914377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IN" sz="1600" b="1" kern="1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DISK_ONLY</a:t>
                      </a: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285750" indent="-285750" algn="l" defTabSz="914377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IN" sz="1800" kern="1200" dirty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Store the RDD partitions only on disk.</a:t>
                      </a:r>
                    </a:p>
                  </a:txBody>
                  <a:tcPr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35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364F5B-36C4-4176-A534-1E24EC77F4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Pair RDDs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Creating Pair RDDs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Persisting RDDs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Storage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Accumulators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Broadcast Variables</a:t>
            </a:r>
          </a:p>
        </p:txBody>
      </p:sp>
    </p:spTree>
    <p:extLst>
      <p:ext uri="{BB962C8B-B14F-4D97-AF65-F5344CB8AC3E}">
        <p14:creationId xmlns:p14="http://schemas.microsoft.com/office/powerpoint/2010/main" val="3410079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0B6C-0DC8-4C65-A916-4FF7C243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Persisting RDDs - Example</a:t>
            </a:r>
          </a:p>
        </p:txBody>
      </p:sp>
      <p:sp>
        <p:nvSpPr>
          <p:cNvPr id="178179" name="Content Placeholder 4">
            <a:extLst>
              <a:ext uri="{FF2B5EF4-FFF2-40B4-BE49-F238E27FC236}">
                <a16:creationId xmlns:a16="http://schemas.microsoft.com/office/drawing/2014/main" id="{C820F6EE-ED4A-49CF-A3B2-5ECE0AADFB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080E69-FC34-49D2-9FC0-4FFA8B407C12}"/>
              </a:ext>
            </a:extLst>
          </p:cNvPr>
          <p:cNvSpPr/>
          <p:nvPr/>
        </p:nvSpPr>
        <p:spPr bwMode="auto">
          <a:xfrm>
            <a:off x="1685925" y="1268691"/>
            <a:ext cx="8634412" cy="230799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pyspark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import *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("file:///home/vagrant/dataset/goShopping_WebClicks.dat")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rdd.persist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StorageLevel.MEMORY_AND_DISK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rdd.getStorageLevel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rdd.getStorageLevel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421EA-4A37-5AD3-4080-3D96167A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312959"/>
            <a:ext cx="89916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39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D593-8D05-4B1F-AAC2-325C9728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Accumulators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00BC0-D32A-45A2-ACBF-63F5D0AA0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926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  <a:defRPr/>
            </a:pPr>
            <a:r>
              <a:rPr lang="en-IN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Accumulators: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2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that are used for aggregating information across the executors.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syntax for aggregating values from worker nodes back to the driver program.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r>
              <a:rPr lang="en-IN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</a:t>
            </a:r>
          </a:p>
          <a:p>
            <a:pPr marL="276225" lvl="1" indent="0" algn="just">
              <a:buSzPct val="50000"/>
              <a:buFontTx/>
              <a:buNone/>
              <a:defRPr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out the number of blank logs (blank lines) 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times the network failed. 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times zero sales were recorded.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54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4B89-13EA-4018-A739-FA22DDE41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Accumulators</a:t>
            </a:r>
          </a:p>
        </p:txBody>
      </p:sp>
      <p:sp>
        <p:nvSpPr>
          <p:cNvPr id="186371" name="Content Placeholder 4">
            <a:extLst>
              <a:ext uri="{FF2B5EF4-FFF2-40B4-BE49-F238E27FC236}">
                <a16:creationId xmlns:a16="http://schemas.microsoft.com/office/drawing/2014/main" id="{B4D24AE9-F828-4928-8262-736E9BDCB3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50292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Find the number of blank lines present in </a:t>
            </a:r>
            <a:r>
              <a:rPr lang="en-I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"goShopping_IpLookup.txt"  </a:t>
            </a: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Data:</a:t>
            </a:r>
            <a:r>
              <a:rPr lang="en-IN" alt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"goShopping_IpLookup.txt"</a:t>
            </a: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Number of blank lines:</a:t>
            </a: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63514-D38A-489C-9B22-6B49FF875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886076"/>
            <a:ext cx="5486400" cy="923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688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BD3E-C466-41B4-9DDE-232E47B8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Accumulators</a:t>
            </a:r>
          </a:p>
        </p:txBody>
      </p:sp>
      <p:sp>
        <p:nvSpPr>
          <p:cNvPr id="194563" name="Content Placeholder 4">
            <a:extLst>
              <a:ext uri="{FF2B5EF4-FFF2-40B4-BE49-F238E27FC236}">
                <a16:creationId xmlns:a16="http://schemas.microsoft.com/office/drawing/2014/main" id="{1C7FBAA2-3EDC-4FAC-A023-CE670D8053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7840" y="688157"/>
            <a:ext cx="10652288" cy="5636443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Accumulator variables: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0267A-7874-4A7C-9F90-ABCA70E40179}"/>
              </a:ext>
            </a:extLst>
          </p:cNvPr>
          <p:cNvSpPr/>
          <p:nvPr/>
        </p:nvSpPr>
        <p:spPr bwMode="auto">
          <a:xfrm>
            <a:off x="2207443" y="1151951"/>
            <a:ext cx="7777114" cy="285444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Blank_lines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(line):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if(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(line) == 0):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blankLines.add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blankLines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sc.accumulator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	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("file:///home/vagrant/dataset/blank.txt").foreach(lambda x:Blank_lines(x))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print(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blankLines.value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45038-2C56-DAA3-8A0D-0BCD0759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24" y="4485278"/>
            <a:ext cx="8430951" cy="15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2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ABF4-E715-433F-9B2F-62CC56DB9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Broadcast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2251D7-5CB8-423A-9DF0-DFAB87447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926" y="1295400"/>
            <a:ext cx="8753475" cy="48006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  <a:defRPr/>
            </a:pPr>
            <a:r>
              <a:rPr lang="en-IN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 Variables: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keep a read-only variable cached on each machine rather than shipping a copy of it with tasks. 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SparkContext.broadcast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(v) to create broadcast variable.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v acts as a broadcast variable.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value() can be used to access the broadcast variable.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when tasks across multiple stages need the same data.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5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FA6B-DD91-46EE-B0FE-7400CC6A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Broadcast Variables</a:t>
            </a:r>
          </a:p>
        </p:txBody>
      </p:sp>
      <p:sp>
        <p:nvSpPr>
          <p:cNvPr id="198659" name="Content Placeholder 4">
            <a:extLst>
              <a:ext uri="{FF2B5EF4-FFF2-40B4-BE49-F238E27FC236}">
                <a16:creationId xmlns:a16="http://schemas.microsoft.com/office/drawing/2014/main" id="{DAEB6B91-236B-4ED7-8365-5AE409ED03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50292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Categorize the user IP as type </a:t>
            </a:r>
            <a:r>
              <a:rPr lang="en-I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AccidentVisit</a:t>
            </a:r>
            <a:r>
              <a:rPr lang="en-I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time spent is less than 60 secs , else as type </a:t>
            </a:r>
            <a:r>
              <a:rPr lang="en-I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IN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PurposeVisit</a:t>
            </a:r>
            <a:r>
              <a:rPr lang="en-I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 File: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goShopping_WebClicks.dat </a:t>
            </a: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val="2050987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62B4-F4D9-425D-97F3-2FF3F36ED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Broadcast Variables</a:t>
            </a:r>
          </a:p>
        </p:txBody>
      </p:sp>
      <p:sp>
        <p:nvSpPr>
          <p:cNvPr id="200707" name="Content Placeholder 4">
            <a:extLst>
              <a:ext uri="{FF2B5EF4-FFF2-40B4-BE49-F238E27FC236}">
                <a16:creationId xmlns:a16="http://schemas.microsoft.com/office/drawing/2014/main" id="{CF062666-00E4-4CF9-A32F-5A3FAE8199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6120" y="546755"/>
            <a:ext cx="9553281" cy="5844618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031A9-FD97-4B1B-9965-EC6BF83803B8}"/>
              </a:ext>
            </a:extLst>
          </p:cNvPr>
          <p:cNvSpPr/>
          <p:nvPr/>
        </p:nvSpPr>
        <p:spPr bwMode="auto">
          <a:xfrm>
            <a:off x="1445419" y="724978"/>
            <a:ext cx="8634412" cy="382816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time_spent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if( x &lt; 60):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return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accVisit.value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else: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return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purVisit.value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accVisit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sc.broadcast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AccidentVisit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purVisit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sc.broadcast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PurposeVisit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("file:///home/vagrant/dataset/goShopping_WebClicks.dat")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fields=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rdd.map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x:x.split("\t"))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rdd_res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fields.map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x:(x[4],x[6],time_spent(int(x[6]))))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 in </a:t>
            </a:r>
            <a:r>
              <a:rPr lang="en-I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rdd_res.take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print(i)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ECBAA-5C27-3314-1EE9-DA47A87A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139" y="4731368"/>
            <a:ext cx="4419993" cy="19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69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10327-ACE7-4412-9B42-27139962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Broadcast Variables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5EA5BF-3FEA-4DE7-9F95-5C9D74279A01}"/>
              </a:ext>
            </a:extLst>
          </p:cNvPr>
          <p:cNvSpPr/>
          <p:nvPr/>
        </p:nvSpPr>
        <p:spPr bwMode="auto">
          <a:xfrm>
            <a:off x="7388225" y="1631950"/>
            <a:ext cx="2590800" cy="1143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endParaRPr lang="en-US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C1FD95-C0BA-427E-89CF-96FCBEB88F92}"/>
              </a:ext>
            </a:extLst>
          </p:cNvPr>
          <p:cNvSpPr/>
          <p:nvPr/>
        </p:nvSpPr>
        <p:spPr bwMode="auto">
          <a:xfrm>
            <a:off x="7388225" y="3232150"/>
            <a:ext cx="2590800" cy="1143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US" sz="2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AA6195-D235-4297-ADC5-5EABEB55D034}"/>
              </a:ext>
            </a:extLst>
          </p:cNvPr>
          <p:cNvSpPr/>
          <p:nvPr/>
        </p:nvSpPr>
        <p:spPr bwMode="auto">
          <a:xfrm>
            <a:off x="7388225" y="4832350"/>
            <a:ext cx="2590800" cy="1143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US" sz="28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8F3DDE-3EB1-4854-9375-F53125A26285}"/>
              </a:ext>
            </a:extLst>
          </p:cNvPr>
          <p:cNvSpPr/>
          <p:nvPr/>
        </p:nvSpPr>
        <p:spPr bwMode="auto">
          <a:xfrm>
            <a:off x="1771650" y="3232150"/>
            <a:ext cx="3663950" cy="11430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46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US" sz="2800"/>
          </a:p>
        </p:txBody>
      </p:sp>
      <p:sp>
        <p:nvSpPr>
          <p:cNvPr id="202759" name="TextBox 12">
            <a:extLst>
              <a:ext uri="{FF2B5EF4-FFF2-40B4-BE49-F238E27FC236}">
                <a16:creationId xmlns:a16="http://schemas.microsoft.com/office/drawing/2014/main" id="{DB70E019-FFFF-4603-B86F-423AEBB6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1631951"/>
            <a:ext cx="857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1"/>
              <a:t>worker</a:t>
            </a:r>
          </a:p>
        </p:txBody>
      </p:sp>
      <p:sp>
        <p:nvSpPr>
          <p:cNvPr id="202760" name="TextBox 13">
            <a:extLst>
              <a:ext uri="{FF2B5EF4-FFF2-40B4-BE49-F238E27FC236}">
                <a16:creationId xmlns:a16="http://schemas.microsoft.com/office/drawing/2014/main" id="{30E09877-A12B-4E87-BA6C-9526FF856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3262314"/>
            <a:ext cx="857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1"/>
              <a:t>worker</a:t>
            </a:r>
          </a:p>
        </p:txBody>
      </p:sp>
      <p:sp>
        <p:nvSpPr>
          <p:cNvPr id="202761" name="TextBox 14">
            <a:extLst>
              <a:ext uri="{FF2B5EF4-FFF2-40B4-BE49-F238E27FC236}">
                <a16:creationId xmlns:a16="http://schemas.microsoft.com/office/drawing/2014/main" id="{EF6B1658-78D9-4080-B48C-5B924C00C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4875214"/>
            <a:ext cx="857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1"/>
              <a:t>worker</a:t>
            </a:r>
          </a:p>
        </p:txBody>
      </p:sp>
      <p:sp>
        <p:nvSpPr>
          <p:cNvPr id="202762" name="TextBox 15">
            <a:extLst>
              <a:ext uri="{FF2B5EF4-FFF2-40B4-BE49-F238E27FC236}">
                <a16:creationId xmlns:a16="http://schemas.microsoft.com/office/drawing/2014/main" id="{B9BFA897-D933-46B3-9C47-CB8A140F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276600"/>
            <a:ext cx="28892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b="1"/>
              <a:t>Spark Application (DRIVER)</a:t>
            </a:r>
          </a:p>
        </p:txBody>
      </p:sp>
      <p:sp>
        <p:nvSpPr>
          <p:cNvPr id="202763" name="Flowchart: Alternate Process 16">
            <a:extLst>
              <a:ext uri="{FF2B5EF4-FFF2-40B4-BE49-F238E27FC236}">
                <a16:creationId xmlns:a16="http://schemas.microsoft.com/office/drawing/2014/main" id="{663A3EBD-8079-4435-A1CE-8FFFAF213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826" y="2014538"/>
            <a:ext cx="1546225" cy="685800"/>
          </a:xfrm>
          <a:prstGeom prst="flowChartAlternateProcess">
            <a:avLst/>
          </a:prstGeom>
          <a:noFill/>
          <a:ln w="12700" algn="ctr">
            <a:solidFill>
              <a:srgbClr val="CC66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 sz="2800"/>
          </a:p>
        </p:txBody>
      </p:sp>
      <p:sp>
        <p:nvSpPr>
          <p:cNvPr id="202764" name="Flowchart: Alternate Process 17">
            <a:extLst>
              <a:ext uri="{FF2B5EF4-FFF2-40B4-BE49-F238E27FC236}">
                <a16:creationId xmlns:a16="http://schemas.microsoft.com/office/drawing/2014/main" id="{85E396DE-14F4-43C6-B201-C14397DF4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826" y="3644900"/>
            <a:ext cx="1546225" cy="685800"/>
          </a:xfrm>
          <a:prstGeom prst="flowChartAlternateProcess">
            <a:avLst/>
          </a:prstGeom>
          <a:noFill/>
          <a:ln w="12700" algn="ctr">
            <a:solidFill>
              <a:srgbClr val="CC66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 sz="2800"/>
          </a:p>
        </p:txBody>
      </p:sp>
      <p:sp>
        <p:nvSpPr>
          <p:cNvPr id="202765" name="Flowchart: Alternate Process 18">
            <a:extLst>
              <a:ext uri="{FF2B5EF4-FFF2-40B4-BE49-F238E27FC236}">
                <a16:creationId xmlns:a16="http://schemas.microsoft.com/office/drawing/2014/main" id="{637DC1FF-DE34-487C-AF62-E4464D872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8826" y="5251450"/>
            <a:ext cx="1546225" cy="685800"/>
          </a:xfrm>
          <a:prstGeom prst="flowChartAlternateProcess">
            <a:avLst/>
          </a:prstGeom>
          <a:noFill/>
          <a:ln w="12700" algn="ctr">
            <a:solidFill>
              <a:srgbClr val="CC66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 sz="2800"/>
          </a:p>
        </p:txBody>
      </p:sp>
      <p:sp>
        <p:nvSpPr>
          <p:cNvPr id="202766" name="TextBox 19">
            <a:extLst>
              <a:ext uri="{FF2B5EF4-FFF2-40B4-BE49-F238E27FC236}">
                <a16:creationId xmlns:a16="http://schemas.microsoft.com/office/drawing/2014/main" id="{1DB923A9-2E3A-4207-B134-B8C7B03A8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851" y="1979614"/>
            <a:ext cx="9509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b="1">
                <a:solidFill>
                  <a:srgbClr val="FF0000"/>
                </a:solidFill>
              </a:rPr>
              <a:t>Executor</a:t>
            </a:r>
          </a:p>
        </p:txBody>
      </p:sp>
      <p:sp>
        <p:nvSpPr>
          <p:cNvPr id="202767" name="TextBox 20">
            <a:extLst>
              <a:ext uri="{FF2B5EF4-FFF2-40B4-BE49-F238E27FC236}">
                <a16:creationId xmlns:a16="http://schemas.microsoft.com/office/drawing/2014/main" id="{1189B137-F122-4BB0-89B2-DCA008695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851" y="3625851"/>
            <a:ext cx="950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b="1">
                <a:solidFill>
                  <a:srgbClr val="FF0000"/>
                </a:solidFill>
              </a:rPr>
              <a:t>Executor</a:t>
            </a:r>
          </a:p>
        </p:txBody>
      </p:sp>
      <p:sp>
        <p:nvSpPr>
          <p:cNvPr id="202768" name="TextBox 21">
            <a:extLst>
              <a:ext uri="{FF2B5EF4-FFF2-40B4-BE49-F238E27FC236}">
                <a16:creationId xmlns:a16="http://schemas.microsoft.com/office/drawing/2014/main" id="{ED6EA6F7-4C57-4BC8-8286-01410B400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6" y="5214939"/>
            <a:ext cx="9509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b="1">
                <a:solidFill>
                  <a:srgbClr val="FF0000"/>
                </a:solidFill>
              </a:rPr>
              <a:t>Executor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B2E5D45-61E3-4AC8-ADDA-DF6FA79DF389}"/>
              </a:ext>
            </a:extLst>
          </p:cNvPr>
          <p:cNvSpPr/>
          <p:nvPr/>
        </p:nvSpPr>
        <p:spPr bwMode="auto">
          <a:xfrm>
            <a:off x="8883478" y="2250587"/>
            <a:ext cx="958269" cy="307777"/>
          </a:xfrm>
          <a:prstGeom prst="roundRect">
            <a:avLst/>
          </a:prstGeom>
          <a:solidFill>
            <a:srgbClr val="7030A0">
              <a:alpha val="26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lIns="90488" tIns="44450" rIns="90488" bIns="44450"/>
          <a:lstStyle/>
          <a:p>
            <a:pPr algn="ctr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Algerian" panose="04020705040A02060702" pitchFamily="82" charset="0"/>
              </a:rPr>
              <a:t>Task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48F8DB-1F4C-44CD-AC20-0EBAA53A6335}"/>
              </a:ext>
            </a:extLst>
          </p:cNvPr>
          <p:cNvSpPr/>
          <p:nvPr/>
        </p:nvSpPr>
        <p:spPr bwMode="auto">
          <a:xfrm>
            <a:off x="8943445" y="5552836"/>
            <a:ext cx="958269" cy="307777"/>
          </a:xfrm>
          <a:prstGeom prst="roundRect">
            <a:avLst/>
          </a:prstGeom>
          <a:solidFill>
            <a:srgbClr val="7030A0">
              <a:alpha val="26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lIns="90488" tIns="44450" rIns="90488" bIns="44450"/>
          <a:lstStyle/>
          <a:p>
            <a:pPr algn="ctr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1800" dirty="0">
                <a:latin typeface="Algerian" panose="04020705040A02060702" pitchFamily="82" charset="0"/>
              </a:rPr>
              <a:t>Task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F43E2B-FCBF-4518-B4C8-A233A6E7AE30}"/>
              </a:ext>
            </a:extLst>
          </p:cNvPr>
          <p:cNvSpPr txBox="1"/>
          <p:nvPr/>
        </p:nvSpPr>
        <p:spPr>
          <a:xfrm>
            <a:off x="7470775" y="2147888"/>
            <a:ext cx="704850" cy="461962"/>
          </a:xfrm>
          <a:prstGeom prst="rect">
            <a:avLst/>
          </a:prstGeom>
          <a:solidFill>
            <a:schemeClr val="accent3">
              <a:lumMod val="95000"/>
              <a:alpha val="66000"/>
            </a:schemeClr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accVisit </a:t>
            </a:r>
          </a:p>
          <a:p>
            <a:pPr algn="ctr">
              <a:defRPr/>
            </a:pPr>
            <a:r>
              <a:rPr lang="en-IN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purVisit</a:t>
            </a:r>
            <a:endParaRPr lang="en-US" sz="1200" b="1" dirty="0"/>
          </a:p>
        </p:txBody>
      </p:sp>
      <p:cxnSp>
        <p:nvCxnSpPr>
          <p:cNvPr id="202776" name="Straight Arrow Connector 31">
            <a:extLst>
              <a:ext uri="{FF2B5EF4-FFF2-40B4-BE49-F238E27FC236}">
                <a16:creationId xmlns:a16="http://schemas.microsoft.com/office/drawing/2014/main" id="{159AAA6B-F92D-4FF5-B68D-155B019BA1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83250" y="2774950"/>
            <a:ext cx="914400" cy="9144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2777" name="Rectangle 32">
            <a:extLst>
              <a:ext uri="{FF2B5EF4-FFF2-40B4-BE49-F238E27FC236}">
                <a16:creationId xmlns:a16="http://schemas.microsoft.com/office/drawing/2014/main" id="{6BD6A0D9-A9C3-4EDE-8D07-E3647920B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3" y="3633789"/>
            <a:ext cx="3376612" cy="561975"/>
          </a:xfrm>
          <a:prstGeom prst="rect">
            <a:avLst/>
          </a:prstGeom>
          <a:solidFill>
            <a:srgbClr val="993300">
              <a:alpha val="12157"/>
            </a:srgb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lIns="90488" tIns="44450" rIns="90488" bIns="44450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1"/>
              </a:buClr>
            </a:pPr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val accVisit = sc.broadcast("AccidentVisit")</a:t>
            </a:r>
          </a:p>
          <a:p>
            <a:pPr>
              <a:spcBef>
                <a:spcPct val="20000"/>
              </a:spcBef>
              <a:buClr>
                <a:schemeClr val="tx1"/>
              </a:buClr>
            </a:pPr>
            <a:r>
              <a:rPr lang="en-I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val purVisit = sc.broadcast("PurposeVisit")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398FAB-382C-4A85-B94A-CE03DCE8CF30}"/>
              </a:ext>
            </a:extLst>
          </p:cNvPr>
          <p:cNvCxnSpPr>
            <a:cxnSpLocks/>
            <a:endCxn id="28" idx="1"/>
          </p:cNvCxnSpPr>
          <p:nvPr/>
        </p:nvCxnSpPr>
        <p:spPr bwMode="auto">
          <a:xfrm flipV="1">
            <a:off x="5254625" y="2378075"/>
            <a:ext cx="2216150" cy="145415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302E5A-35ED-49C8-8C7B-FC40D493032D}"/>
              </a:ext>
            </a:extLst>
          </p:cNvPr>
          <p:cNvCxnSpPr>
            <a:cxnSpLocks/>
            <a:endCxn id="67" idx="1"/>
          </p:cNvCxnSpPr>
          <p:nvPr/>
        </p:nvCxnSpPr>
        <p:spPr bwMode="auto">
          <a:xfrm>
            <a:off x="5254625" y="4121150"/>
            <a:ext cx="2236788" cy="145415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2780" name="TextBox 45">
            <a:extLst>
              <a:ext uri="{FF2B5EF4-FFF2-40B4-BE49-F238E27FC236}">
                <a16:creationId xmlns:a16="http://schemas.microsoft.com/office/drawing/2014/main" id="{31BADCEC-9DFD-492B-B4F1-2961A32158DD}"/>
              </a:ext>
            </a:extLst>
          </p:cNvPr>
          <p:cNvSpPr txBox="1">
            <a:spLocks noChangeArrowheads="1"/>
          </p:cNvSpPr>
          <p:nvPr/>
        </p:nvSpPr>
        <p:spPr bwMode="auto">
          <a:xfrm rot="19703561">
            <a:off x="5451475" y="2859089"/>
            <a:ext cx="1663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6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accVisit , purVisit</a:t>
            </a:r>
            <a:endParaRPr lang="en-US" altLang="en-US" sz="1600">
              <a:solidFill>
                <a:srgbClr val="7030A0"/>
              </a:solidFill>
            </a:endParaRPr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F4E29366-C73F-47CB-B874-A959875A31F8}"/>
              </a:ext>
            </a:extLst>
          </p:cNvPr>
          <p:cNvSpPr/>
          <p:nvPr/>
        </p:nvSpPr>
        <p:spPr bwMode="auto">
          <a:xfrm rot="986367" flipH="1">
            <a:off x="8126414" y="2279651"/>
            <a:ext cx="936625" cy="703263"/>
          </a:xfrm>
          <a:prstGeom prst="arc">
            <a:avLst>
              <a:gd name="adj1" fmla="val 12977060"/>
              <a:gd name="adj2" fmla="val 20986801"/>
            </a:avLst>
          </a:prstGeom>
          <a:ln w="28575" cap="flat" cmpd="sng" algn="ctr">
            <a:solidFill>
              <a:schemeClr val="accent4"/>
            </a:solidFill>
            <a:prstDash val="sys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US" sz="2800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29222ABC-0B6F-465D-A3D5-CD22D656B2BB}"/>
              </a:ext>
            </a:extLst>
          </p:cNvPr>
          <p:cNvSpPr/>
          <p:nvPr/>
        </p:nvSpPr>
        <p:spPr bwMode="auto">
          <a:xfrm rot="1343062" flipH="1">
            <a:off x="8108951" y="5494338"/>
            <a:ext cx="969963" cy="704850"/>
          </a:xfrm>
          <a:prstGeom prst="arc">
            <a:avLst>
              <a:gd name="adj1" fmla="val 12977060"/>
              <a:gd name="adj2" fmla="val 20986801"/>
            </a:avLst>
          </a:prstGeom>
          <a:ln w="28575" cap="flat" cmpd="sng" algn="ctr">
            <a:solidFill>
              <a:schemeClr val="accent4"/>
            </a:solidFill>
            <a:prstDash val="sysDot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  <a:defRPr/>
            </a:pPr>
            <a:endParaRPr lang="en-US" sz="2800"/>
          </a:p>
        </p:txBody>
      </p:sp>
      <p:sp>
        <p:nvSpPr>
          <p:cNvPr id="202783" name="TextBox 58">
            <a:extLst>
              <a:ext uri="{FF2B5EF4-FFF2-40B4-BE49-F238E27FC236}">
                <a16:creationId xmlns:a16="http://schemas.microsoft.com/office/drawing/2014/main" id="{529B43AA-E165-4841-A42F-88C635D206B9}"/>
              </a:ext>
            </a:extLst>
          </p:cNvPr>
          <p:cNvSpPr txBox="1">
            <a:spLocks noChangeArrowheads="1"/>
          </p:cNvSpPr>
          <p:nvPr/>
        </p:nvSpPr>
        <p:spPr bwMode="auto">
          <a:xfrm rot="1947289">
            <a:off x="5511800" y="4468814"/>
            <a:ext cx="1663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 sz="160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accVisit , purVisit</a:t>
            </a:r>
            <a:endParaRPr lang="en-US" altLang="en-US" sz="160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B3C92C-6116-48D6-AB55-F142D291E7BA}"/>
              </a:ext>
            </a:extLst>
          </p:cNvPr>
          <p:cNvSpPr txBox="1"/>
          <p:nvPr/>
        </p:nvSpPr>
        <p:spPr>
          <a:xfrm>
            <a:off x="7491413" y="5345113"/>
            <a:ext cx="703262" cy="461962"/>
          </a:xfrm>
          <a:prstGeom prst="rect">
            <a:avLst/>
          </a:prstGeom>
          <a:solidFill>
            <a:schemeClr val="accent3">
              <a:lumMod val="95000"/>
              <a:alpha val="66000"/>
            </a:schemeClr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accVisit </a:t>
            </a:r>
          </a:p>
          <a:p>
            <a:pPr algn="ctr">
              <a:defRPr/>
            </a:pPr>
            <a:r>
              <a:rPr lang="en-IN" sz="1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purVisit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95530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Placeholder 1">
            <a:extLst>
              <a:ext uri="{FF2B5EF4-FFF2-40B4-BE49-F238E27FC236}">
                <a16:creationId xmlns:a16="http://schemas.microsoft.com/office/drawing/2014/main" id="{C7865D32-D53B-463F-9CB1-B4A1CE57C5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2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Questions</a:t>
            </a:r>
            <a:endParaRPr lang="en-US" altLang="en-US" sz="32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4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05DB-FE44-4FB9-AD07-0C664F4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284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59A8C-2AA2-4CF5-8C21-24C9B807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sp>
        <p:nvSpPr>
          <p:cNvPr id="133123" name="Content Placeholder 4">
            <a:extLst>
              <a:ext uri="{FF2B5EF4-FFF2-40B4-BE49-F238E27FC236}">
                <a16:creationId xmlns:a16="http://schemas.microsoft.com/office/drawing/2014/main" id="{8E97BE8E-8F15-4450-975E-5E73EFB363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371600"/>
            <a:ext cx="9345597" cy="4978866"/>
          </a:xfrm>
        </p:spPr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 return values to the driver program.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</a:pP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actions are: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reduce(</a:t>
            </a:r>
            <a:r>
              <a:rPr lang="en-IN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collect()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count()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first()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take(n)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foreach(</a:t>
            </a:r>
            <a:r>
              <a:rPr lang="en-IN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</a:pPr>
            <a:r>
              <a:rPr lang="en-IN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saveAsTextFile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(path)</a:t>
            </a:r>
          </a:p>
        </p:txBody>
      </p:sp>
      <p:grpSp>
        <p:nvGrpSpPr>
          <p:cNvPr id="133124" name="Group 2">
            <a:extLst>
              <a:ext uri="{FF2B5EF4-FFF2-40B4-BE49-F238E27FC236}">
                <a16:creationId xmlns:a16="http://schemas.microsoft.com/office/drawing/2014/main" id="{D6D3ACF5-9903-45EF-B4DD-76CEDABE1A05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743201"/>
            <a:ext cx="4586288" cy="1014413"/>
            <a:chOff x="5334000" y="4630737"/>
            <a:chExt cx="4586288" cy="1014855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2BE945C-D1BC-4ED9-A415-D8486AEF4D2D}"/>
                </a:ext>
              </a:extLst>
            </p:cNvPr>
            <p:cNvSpPr/>
            <p:nvPr/>
          </p:nvSpPr>
          <p:spPr bwMode="auto">
            <a:xfrm rot="5400000">
              <a:off x="7581800" y="5037414"/>
              <a:ext cx="457399" cy="457200"/>
            </a:xfrm>
            <a:prstGeom prst="triangl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90488" tIns="44450" rIns="90488" bIns="44450"/>
            <a:lstStyle/>
            <a:p>
              <a:pPr marL="342900" indent="-342900">
                <a:spcBef>
                  <a:spcPct val="20000"/>
                </a:spcBef>
                <a:buClr>
                  <a:schemeClr val="tx1"/>
                </a:buClr>
                <a:buFontTx/>
                <a:buChar char="•"/>
                <a:defRPr/>
              </a:pPr>
              <a:endParaRPr lang="en-IN" sz="2800">
                <a:solidFill>
                  <a:schemeClr val="tx1"/>
                </a:solidFill>
              </a:endParaRPr>
            </a:p>
          </p:txBody>
        </p:sp>
        <p:sp>
          <p:nvSpPr>
            <p:cNvPr id="133126" name="TextBox 27">
              <a:extLst>
                <a:ext uri="{FF2B5EF4-FFF2-40B4-BE49-F238E27FC236}">
                  <a16:creationId xmlns:a16="http://schemas.microsoft.com/office/drawing/2014/main" id="{EF6E9CA6-B23F-4956-BEC1-95258B9E5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9488" y="4630737"/>
              <a:ext cx="25908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</a:p>
          </p:txBody>
        </p:sp>
        <p:sp>
          <p:nvSpPr>
            <p:cNvPr id="133127" name="TextBox 28">
              <a:extLst>
                <a:ext uri="{FF2B5EF4-FFF2-40B4-BE49-F238E27FC236}">
                  <a16:creationId xmlns:a16="http://schemas.microsoft.com/office/drawing/2014/main" id="{ADEE0C87-D17F-41E3-B5F2-2A7675AE9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7200" y="5071044"/>
              <a:ext cx="10668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Value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C551EC-CB5C-417C-A5BB-7AB9CC4D9D40}"/>
                </a:ext>
              </a:extLst>
            </p:cNvPr>
            <p:cNvSpPr/>
            <p:nvPr/>
          </p:nvSpPr>
          <p:spPr bwMode="auto">
            <a:xfrm>
              <a:off x="5334000" y="4921377"/>
              <a:ext cx="1828800" cy="724215"/>
            </a:xfrm>
            <a:prstGeom prst="rect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0488" tIns="44450" rIns="90488" bIns="44450"/>
            <a:lstStyle/>
            <a:p>
              <a:pPr algn="just"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</a:t>
              </a:r>
              <a:r>
                <a:rPr lang="en-I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855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A954-18BB-4489-A548-D079CC8CB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 – Collect()  </a:t>
            </a:r>
          </a:p>
        </p:txBody>
      </p:sp>
      <p:sp>
        <p:nvSpPr>
          <p:cNvPr id="135171" name="Content Placeholder 4">
            <a:extLst>
              <a:ext uri="{FF2B5EF4-FFF2-40B4-BE49-F238E27FC236}">
                <a16:creationId xmlns:a16="http://schemas.microsoft.com/office/drawing/2014/main" id="{B9604BC2-BEA6-4C67-AD60-C999FB75B3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50292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 the records of goShopping_WebClicks.dat file. 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FontTx/>
              <a:buNone/>
            </a:pPr>
            <a:endParaRPr lang="en-IN" altLang="en-US" sz="2000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8AFB2-8324-4032-9542-CE9CF81A577B}"/>
              </a:ext>
            </a:extLst>
          </p:cNvPr>
          <p:cNvSpPr/>
          <p:nvPr/>
        </p:nvSpPr>
        <p:spPr bwMode="auto">
          <a:xfrm>
            <a:off x="1804989" y="2514600"/>
            <a:ext cx="8829675" cy="112414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("file:///home/vagrant/dataset/goShopping_WebClicks.dat")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 in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web.collect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print(i)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7EC69-325A-E445-7DC6-56BB1B0AD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8" y="4479982"/>
            <a:ext cx="11475563" cy="13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FBA-D503-4802-AE07-64DC9B1BD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 – Count()  </a:t>
            </a:r>
          </a:p>
        </p:txBody>
      </p:sp>
      <p:sp>
        <p:nvSpPr>
          <p:cNvPr id="137219" name="Content Placeholder 4">
            <a:extLst>
              <a:ext uri="{FF2B5EF4-FFF2-40B4-BE49-F238E27FC236}">
                <a16:creationId xmlns:a16="http://schemas.microsoft.com/office/drawing/2014/main" id="{F3A2758E-AC18-4904-9C93-012657F91B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50292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Count the number of records of goShopping_WebClicks.dat file. 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  <a:endParaRPr lang="en-I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  <a:p>
            <a:pPr marL="0" indent="0">
              <a:buFontTx/>
              <a:buNone/>
            </a:pPr>
            <a:endParaRPr lang="en-I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1BA6D8-CC28-476B-B9F6-A59031599D25}"/>
              </a:ext>
            </a:extLst>
          </p:cNvPr>
          <p:cNvSpPr/>
          <p:nvPr/>
        </p:nvSpPr>
        <p:spPr bwMode="auto">
          <a:xfrm>
            <a:off x="1833564" y="2495550"/>
            <a:ext cx="8702675" cy="7620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("file:///home/vagrant/dataset/goShopping_WebClicks.dat")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web.count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F98E2-0B49-B6F0-727C-898D97EC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00" y="4250458"/>
            <a:ext cx="19621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19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D313-DB7D-44DD-BAB0-095EF9C6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Actions – take(n)  </a:t>
            </a:r>
          </a:p>
        </p:txBody>
      </p:sp>
      <p:sp>
        <p:nvSpPr>
          <p:cNvPr id="139267" name="Content Placeholder 4">
            <a:extLst>
              <a:ext uri="{FF2B5EF4-FFF2-40B4-BE49-F238E27FC236}">
                <a16:creationId xmlns:a16="http://schemas.microsoft.com/office/drawing/2014/main" id="{846738B2-1FBD-4062-9586-03C6C4024F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50292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Display first 2 records of goShopping_WebClicks.dat file. 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FontTx/>
              <a:buNone/>
            </a:pPr>
            <a:endParaRPr lang="en-IN" altLang="en-US" sz="2000" dirty="0"/>
          </a:p>
          <a:p>
            <a:pPr marL="0" indent="0">
              <a:buFontTx/>
              <a:buNone/>
            </a:pPr>
            <a:endParaRPr lang="en-IN" altLang="en-US" sz="2000" dirty="0"/>
          </a:p>
          <a:p>
            <a:pPr marL="0" indent="0">
              <a:buFontTx/>
              <a:buNone/>
            </a:pPr>
            <a:endParaRPr lang="en-IN" altLang="en-US" sz="2000" dirty="0"/>
          </a:p>
          <a:p>
            <a:pPr marL="0" indent="0">
              <a:buFontTx/>
              <a:buNone/>
            </a:pPr>
            <a:endParaRPr lang="en-I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55E524-CF8D-4852-9C0D-997DDE537A7D}"/>
              </a:ext>
            </a:extLst>
          </p:cNvPr>
          <p:cNvSpPr/>
          <p:nvPr/>
        </p:nvSpPr>
        <p:spPr bwMode="auto">
          <a:xfrm>
            <a:off x="1770063" y="2590800"/>
            <a:ext cx="8801100" cy="10856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("file:///home/vagrant/dataset/goShopping_WebClicks.dat")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 in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web.take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print(i)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A1F26-9820-31C6-B5D6-39C344AB4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21" y="4731544"/>
            <a:ext cx="11353014" cy="10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1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69334-B65F-4B0B-9121-C6D04942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925" y="152400"/>
            <a:ext cx="8153400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A7B4D0-5662-46F1-AE34-63C6EC496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926" y="1295400"/>
            <a:ext cx="8753475" cy="4800600"/>
          </a:xfrm>
        </p:spPr>
        <p:txBody>
          <a:bodyPr/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new RDD from an existing RDD.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transformations are: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map(func)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filter(func)</a:t>
            </a:r>
          </a:p>
          <a:p>
            <a:pPr lvl="1" algn="just">
              <a:buSzPct val="50000"/>
              <a:buFont typeface="Wingdings" panose="05000000000000000000" pitchFamily="2" charset="2"/>
              <a:buChar char="§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flatMap(func)</a:t>
            </a:r>
          </a:p>
          <a:p>
            <a:pPr marL="0" indent="0" algn="just">
              <a:buSzPct val="50000"/>
              <a:buFontTx/>
              <a:buNone/>
              <a:defRPr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844BD-96E6-4C98-B254-00965919C36D}"/>
              </a:ext>
            </a:extLst>
          </p:cNvPr>
          <p:cNvSpPr/>
          <p:nvPr/>
        </p:nvSpPr>
        <p:spPr bwMode="auto">
          <a:xfrm>
            <a:off x="6288088" y="2141538"/>
            <a:ext cx="2743200" cy="6858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inputRDD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List("hello world", "hello")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AA063B-5FF0-4239-9360-1BEFEEC71B75}"/>
              </a:ext>
            </a:extLst>
          </p:cNvPr>
          <p:cNvGrpSpPr>
            <a:grpSpLocks/>
          </p:cNvGrpSpPr>
          <p:nvPr/>
        </p:nvGrpSpPr>
        <p:grpSpPr bwMode="auto">
          <a:xfrm>
            <a:off x="4495800" y="2881314"/>
            <a:ext cx="2863850" cy="846137"/>
            <a:chOff x="2971800" y="2881313"/>
            <a:chExt cx="2863850" cy="84613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1BC4EDA-8A40-4739-A415-E304E989C60B}"/>
                </a:ext>
              </a:extLst>
            </p:cNvPr>
            <p:cNvCxnSpPr/>
            <p:nvPr/>
          </p:nvCxnSpPr>
          <p:spPr bwMode="auto">
            <a:xfrm flipH="1">
              <a:off x="4760913" y="2881313"/>
              <a:ext cx="1074737" cy="846137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1329" name="TextBox 18">
              <a:extLst>
                <a:ext uri="{FF2B5EF4-FFF2-40B4-BE49-F238E27FC236}">
                  <a16:creationId xmlns:a16="http://schemas.microsoft.com/office/drawing/2014/main" id="{A7E45ADA-7A14-43F1-91B8-EE7D4FDD7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3114675"/>
              <a:ext cx="23256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map(line =&gt; line.split(" "))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04A529-239E-458A-9B71-97C6DECE29DC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2871788"/>
            <a:ext cx="3213100" cy="1306512"/>
            <a:chOff x="5805488" y="2871788"/>
            <a:chExt cx="3213100" cy="130651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1B0D855-27D6-4B65-B957-6FB30AE76053}"/>
                </a:ext>
              </a:extLst>
            </p:cNvPr>
            <p:cNvCxnSpPr/>
            <p:nvPr/>
          </p:nvCxnSpPr>
          <p:spPr bwMode="auto">
            <a:xfrm>
              <a:off x="5805488" y="2871788"/>
              <a:ext cx="1817687" cy="130651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1327" name="TextBox 20">
              <a:extLst>
                <a:ext uri="{FF2B5EF4-FFF2-40B4-BE49-F238E27FC236}">
                  <a16:creationId xmlns:a16="http://schemas.microsoft.com/office/drawing/2014/main" id="{57C7638F-2850-43CB-898C-95E068C9BA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3105150"/>
              <a:ext cx="2541588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flatMap(line =&gt; line.split(" "))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0D226D-B6A6-4673-A26B-209260E0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664" y="3873500"/>
            <a:ext cx="4314825" cy="30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256503-60BE-430A-A976-A7DC0FF62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288" y="4341814"/>
            <a:ext cx="2857500" cy="219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A408F10-94D6-455D-9E59-D92F588C13F1}"/>
              </a:ext>
            </a:extLst>
          </p:cNvPr>
          <p:cNvSpPr/>
          <p:nvPr/>
        </p:nvSpPr>
        <p:spPr bwMode="auto">
          <a:xfrm>
            <a:off x="2552701" y="4421188"/>
            <a:ext cx="2657475" cy="55721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inputRDD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{1,2,3,4}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E6793A-3B42-46C3-8735-CE6543684507}"/>
              </a:ext>
            </a:extLst>
          </p:cNvPr>
          <p:cNvGrpSpPr>
            <a:grpSpLocks/>
          </p:cNvGrpSpPr>
          <p:nvPr/>
        </p:nvGrpSpPr>
        <p:grpSpPr bwMode="auto">
          <a:xfrm>
            <a:off x="3849689" y="4978400"/>
            <a:ext cx="3290887" cy="674688"/>
            <a:chOff x="2325688" y="4978400"/>
            <a:chExt cx="3290887" cy="67468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0D1CAD4-8A15-4684-B9A5-A9B62FD18849}"/>
                </a:ext>
              </a:extLst>
            </p:cNvPr>
            <p:cNvCxnSpPr/>
            <p:nvPr/>
          </p:nvCxnSpPr>
          <p:spPr bwMode="auto">
            <a:xfrm>
              <a:off x="2325688" y="4978400"/>
              <a:ext cx="1038225" cy="67468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1325" name="TextBox 28">
              <a:extLst>
                <a:ext uri="{FF2B5EF4-FFF2-40B4-BE49-F238E27FC236}">
                  <a16:creationId xmlns:a16="http://schemas.microsoft.com/office/drawing/2014/main" id="{28B82228-93FA-4C35-B90B-930AE2FD5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3400" y="5097463"/>
              <a:ext cx="25431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IN" altLang="en-US" sz="14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filter(x =&gt; x!=1)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FE43D853-0B03-4DA7-8415-414CAF2D5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1" y="5654675"/>
            <a:ext cx="1590675" cy="247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637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6F3D8-1D1A-44E7-91B1-89B50C753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599" y="381000"/>
            <a:ext cx="9479822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Transformations – map(func)</a:t>
            </a:r>
          </a:p>
        </p:txBody>
      </p:sp>
      <p:sp>
        <p:nvSpPr>
          <p:cNvPr id="143363" name="Content Placeholder 4">
            <a:extLst>
              <a:ext uri="{FF2B5EF4-FFF2-40B4-BE49-F238E27FC236}">
                <a16:creationId xmlns:a16="http://schemas.microsoft.com/office/drawing/2014/main" id="{AD400A6E-7257-47CB-81E7-EB67232B2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5926" y="1295400"/>
            <a:ext cx="8753475" cy="5029200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 date, customer </a:t>
            </a:r>
            <a:r>
              <a:rPr lang="en-I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time spent on shopping site . 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BA8C3-D044-4B59-BFD4-9E40466787C0}"/>
              </a:ext>
            </a:extLst>
          </p:cNvPr>
          <p:cNvSpPr/>
          <p:nvPr/>
        </p:nvSpPr>
        <p:spPr bwMode="auto">
          <a:xfrm>
            <a:off x="1752599" y="2002606"/>
            <a:ext cx="8829675" cy="186257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("file:///home/vagrant/dataset/goShopping_WebClicks.dat")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web.map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x:x.split("\t"))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fields.map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x:(x[0],x[4],x[6]))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 in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rdd.take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print(i)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B06CE-2EB9-92AA-5D89-9EDFD0E23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257" y="4100234"/>
            <a:ext cx="3644490" cy="198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72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458D-0F9A-422A-A3A8-EE35502B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4" y="152400"/>
            <a:ext cx="9783095" cy="914400"/>
          </a:xfrm>
        </p:spPr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Transformations – filter(func)</a:t>
            </a:r>
          </a:p>
        </p:txBody>
      </p:sp>
      <p:sp>
        <p:nvSpPr>
          <p:cNvPr id="145411" name="Content Placeholder 4">
            <a:extLst>
              <a:ext uri="{FF2B5EF4-FFF2-40B4-BE49-F238E27FC236}">
                <a16:creationId xmlns:a16="http://schemas.microsoft.com/office/drawing/2014/main" id="{FEA988E7-EF3F-4BD0-AECA-578078F378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6120" y="791852"/>
            <a:ext cx="10312923" cy="5532748"/>
          </a:xfrm>
        </p:spPr>
        <p:txBody>
          <a:bodyPr/>
          <a:lstStyle/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 date, customer </a:t>
            </a:r>
            <a:r>
              <a:rPr lang="en-I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time spent on shopping site only on </a:t>
            </a:r>
            <a:r>
              <a:rPr lang="en-I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12/01/2016</a:t>
            </a:r>
            <a:r>
              <a:rPr lang="en-I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I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 algn="just">
              <a:buSzPct val="50000"/>
              <a:buFontTx/>
              <a:buNone/>
            </a:pPr>
            <a:r>
              <a:rPr lang="en-I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</a:t>
            </a:r>
          </a:p>
          <a:p>
            <a:pPr marL="0" indent="0" algn="just">
              <a:buSzPct val="50000"/>
              <a:buFontTx/>
              <a:buNone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SzPct val="50000"/>
              <a:buFontTx/>
              <a:buNone/>
            </a:pPr>
            <a:endParaRPr lang="en-I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  <a:p>
            <a:pPr marL="0" indent="0">
              <a:buFontTx/>
              <a:buNone/>
            </a:pPr>
            <a:endParaRPr lang="en-I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4F1A6-780F-473A-B22D-E8140833F1EE}"/>
              </a:ext>
            </a:extLst>
          </p:cNvPr>
          <p:cNvSpPr/>
          <p:nvPr/>
        </p:nvSpPr>
        <p:spPr bwMode="auto">
          <a:xfrm>
            <a:off x="1711326" y="1706252"/>
            <a:ext cx="8829675" cy="25609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0488" tIns="44450" rIns="90488" bIns="44450"/>
          <a:lstStyle/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sc.textFile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("file:///home/vagrant/dataset/goShopping_WebClicks.dat")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web.map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x:x.split("\t"))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filtered=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fields.filter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x:x[0]=="12/02/2016")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rdd_result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filtered.map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(lambda x:(x[0],x[4],x[6]))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i in 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rdd_result.take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(10):</a:t>
            </a:r>
          </a:p>
          <a:p>
            <a:pPr>
              <a:spcBef>
                <a:spcPct val="20000"/>
              </a:spcBef>
              <a:buClr>
                <a:schemeClr val="tx1"/>
              </a:buClr>
              <a:defRPr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print(i)</a:t>
            </a:r>
          </a:p>
        </p:txBody>
      </p:sp>
      <p:sp>
        <p:nvSpPr>
          <p:cNvPr id="145413" name="Rectangle 11">
            <a:extLst>
              <a:ext uri="{FF2B5EF4-FFF2-40B4-BE49-F238E27FC236}">
                <a16:creationId xmlns:a16="http://schemas.microsoft.com/office/drawing/2014/main" id="{834C197D-0508-4BB4-A5AC-62E7290F7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850" y="4295775"/>
            <a:ext cx="106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Clr>
                <a:srgbClr val="000000"/>
              </a:buClr>
              <a:buSzPct val="50000"/>
            </a:pPr>
            <a:r>
              <a:rPr lang="en-IN" altLang="en-US" sz="20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2D5C1-9869-299F-57C2-DFC86366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58" y="4495800"/>
            <a:ext cx="4207988" cy="21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6003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ustom 1">
      <a:dk1>
        <a:srgbClr val="000000"/>
      </a:dk1>
      <a:lt1>
        <a:srgbClr val="FFFFFF"/>
      </a:lt1>
      <a:dk2>
        <a:srgbClr val="BDBDBD"/>
      </a:dk2>
      <a:lt2>
        <a:srgbClr val="959595"/>
      </a:lt2>
      <a:accent1>
        <a:srgbClr val="00FF00"/>
      </a:accent1>
      <a:accent2>
        <a:srgbClr val="00D600"/>
      </a:accent2>
      <a:accent3>
        <a:srgbClr val="005309"/>
      </a:accent3>
      <a:accent4>
        <a:srgbClr val="BDBDBD"/>
      </a:accent4>
      <a:accent5>
        <a:srgbClr val="959595"/>
      </a:accent5>
      <a:accent6>
        <a:srgbClr val="5A5A5A"/>
      </a:accent6>
      <a:hlink>
        <a:srgbClr val="00D600"/>
      </a:hlink>
      <a:folHlink>
        <a:srgbClr val="005309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FDDB12F5-A3DF-4DEB-B6BC-72B63CDD83D2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82B79CEE-4A1B-41A3-BEA8-07360FCCA4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dab7b6f-c0ca-4100-8908-944a9294f3cf">
      <UserInfo>
        <DisplayName>Deshpande, Gauri M.</DisplayName>
        <AccountId>159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27F44C44B1724A8E483E61CB911426" ma:contentTypeVersion="10" ma:contentTypeDescription="Create a new document." ma:contentTypeScope="" ma:versionID="2beac86c556cc7223e3d43b1bf57227e">
  <xsd:schema xmlns:xsd="http://www.w3.org/2001/XMLSchema" xmlns:xs="http://www.w3.org/2001/XMLSchema" xmlns:p="http://schemas.microsoft.com/office/2006/metadata/properties" xmlns:ns2="c0683136-72b5-46e5-b4dd-3902861e6373" xmlns:ns3="9dab7b6f-c0ca-4100-8908-944a9294f3cf" targetNamespace="http://schemas.microsoft.com/office/2006/metadata/properties" ma:root="true" ma:fieldsID="353ffbde67604d29b635495168b118db" ns2:_="" ns3:_="">
    <xsd:import namespace="c0683136-72b5-46e5-b4dd-3902861e6373"/>
    <xsd:import namespace="9dab7b6f-c0ca-4100-8908-944a9294f3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683136-72b5-46e5-b4dd-3902861e6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b7b6f-c0ca-4100-8908-944a9294f3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CC16AD-5AB1-487F-940F-F019EE4EE2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DFF0A-8904-42B6-AEB2-7C60372CB2F4}">
  <ds:schemaRefs>
    <ds:schemaRef ds:uri="http://schemas.microsoft.com/office/infopath/2007/PartnerControls"/>
    <ds:schemaRef ds:uri="6cbd076a-8c82-476d-a438-b0848148edec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e4b277-168d-4e8a-920f-fa2fc8e6f609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07903016-4f2b-4030-9f6b-e99d19afb5d6"/>
    <ds:schemaRef ds:uri="9dab7b6f-c0ca-4100-8908-944a9294f3cf"/>
  </ds:schemaRefs>
</ds:datastoreItem>
</file>

<file path=customXml/itemProps3.xml><?xml version="1.0" encoding="utf-8"?>
<ds:datastoreItem xmlns:ds="http://schemas.openxmlformats.org/officeDocument/2006/customXml" ds:itemID="{03BAF160-480E-438C-8578-D59726E730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683136-72b5-46e5-b4dd-3902861e6373"/>
    <ds:schemaRef ds:uri="9dab7b6f-c0ca-4100-8908-944a9294f3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LKM_PPT_Course Name_Template</Template>
  <TotalTime>1478</TotalTime>
  <Words>2924</Words>
  <Application>Microsoft Office PowerPoint</Application>
  <PresentationFormat>Widescreen</PresentationFormat>
  <Paragraphs>565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Algerian</vt:lpstr>
      <vt:lpstr>Arial</vt:lpstr>
      <vt:lpstr>Arial Black</vt:lpstr>
      <vt:lpstr>Courier New</vt:lpstr>
      <vt:lpstr>Graphik</vt:lpstr>
      <vt:lpstr>Graphik Regular</vt:lpstr>
      <vt:lpstr>Times New Roman</vt:lpstr>
      <vt:lpstr>Wingdings</vt:lpstr>
      <vt:lpstr>Title Master</vt:lpstr>
      <vt:lpstr>Content Layouts</vt:lpstr>
      <vt:lpstr>PowerPoint Presentation</vt:lpstr>
      <vt:lpstr>PowerPoint Presentation</vt:lpstr>
      <vt:lpstr>Actions</vt:lpstr>
      <vt:lpstr>Actions – Collect()  </vt:lpstr>
      <vt:lpstr>Actions – Count()  </vt:lpstr>
      <vt:lpstr>Actions – take(n)  </vt:lpstr>
      <vt:lpstr>Transformations</vt:lpstr>
      <vt:lpstr>Transformations – map(func)</vt:lpstr>
      <vt:lpstr>Transformations – filter(func)</vt:lpstr>
      <vt:lpstr>Lazy Evaluation</vt:lpstr>
      <vt:lpstr>Lazy Evaluation</vt:lpstr>
      <vt:lpstr>What is Pair RDDs?</vt:lpstr>
      <vt:lpstr>Creating Pair RDDs</vt:lpstr>
      <vt:lpstr>Pair RDDs – groupByKey([numTasks])  </vt:lpstr>
      <vt:lpstr>Pair RDDs – groupByKey([numTasks])  </vt:lpstr>
      <vt:lpstr>Pair RDDs – reduceByKey(func, [numTasks])  </vt:lpstr>
      <vt:lpstr>Pair RDDs – reduceByKey(func, [numTasks])  </vt:lpstr>
      <vt:lpstr>Persisting RDDs</vt:lpstr>
      <vt:lpstr>Storage Levels</vt:lpstr>
      <vt:lpstr>Persisting RDDs - Example</vt:lpstr>
      <vt:lpstr>Accumulators</vt:lpstr>
      <vt:lpstr>Accumulators</vt:lpstr>
      <vt:lpstr>Accumulators</vt:lpstr>
      <vt:lpstr>Broadcast Variables</vt:lpstr>
      <vt:lpstr>Broadcast Variables</vt:lpstr>
      <vt:lpstr>Broadcast Variables</vt:lpstr>
      <vt:lpstr>Broadcast Variables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</dc:title>
  <dc:creator>Yogasundaram, Karthigayen</dc:creator>
  <cp:lastModifiedBy>Jayakumar Raghvin, Manju</cp:lastModifiedBy>
  <cp:revision>47</cp:revision>
  <dcterms:created xsi:type="dcterms:W3CDTF">2020-09-14T07:46:07Z</dcterms:created>
  <dcterms:modified xsi:type="dcterms:W3CDTF">2024-12-27T04:28:21Z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0x010100FE27F44C44B1724A8E483E61CB911426</vt:lpwstr>
  </property>
</Properties>
</file>